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6" r:id="rId5"/>
    <p:sldId id="261" r:id="rId6"/>
    <p:sldId id="275" r:id="rId7"/>
    <p:sldId id="263" r:id="rId8"/>
    <p:sldId id="267" r:id="rId9"/>
    <p:sldId id="269" r:id="rId10"/>
    <p:sldId id="270" r:id="rId11"/>
    <p:sldId id="260" r:id="rId12"/>
    <p:sldId id="262" r:id="rId13"/>
    <p:sldId id="264" r:id="rId14"/>
    <p:sldId id="271" r:id="rId15"/>
    <p:sldId id="266" r:id="rId16"/>
    <p:sldId id="272" r:id="rId17"/>
    <p:sldId id="27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2"/>
    <p:restoredTop sz="93730"/>
  </p:normalViewPr>
  <p:slideViewPr>
    <p:cSldViewPr snapToGrid="0">
      <p:cViewPr>
        <p:scale>
          <a:sx n="77" d="100"/>
          <a:sy n="77" d="100"/>
        </p:scale>
        <p:origin x="-69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Chart </a:t>
            </a:r>
            <a:r>
              <a:rPr lang="cs-CZ" dirty="0" err="1" smtClean="0"/>
              <a:t>Name</a:t>
            </a:r>
            <a:endParaRPr lang="cs-CZ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Row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List1!$A$2:$A$5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B1-470D-A6B0-1460B55B167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Row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List1!$A$2:$A$5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B1-470D-A6B0-1460B55B1674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Row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List1!$A$2:$A$5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B1-470D-A6B0-1460B55B1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729088"/>
        <c:axId val="128730624"/>
        <c:axId val="0"/>
      </c:bar3DChart>
      <c:catAx>
        <c:axId val="12872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8730624"/>
        <c:crosses val="autoZero"/>
        <c:auto val="1"/>
        <c:lblAlgn val="ctr"/>
        <c:lblOffset val="100"/>
        <c:noMultiLvlLbl val="0"/>
      </c:catAx>
      <c:valAx>
        <c:axId val="12873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872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D7342-ECBF-4538-A835-FCCC918DBA0F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15E18-FE83-4362-B546-65D2A132D2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62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5E18-FE83-4362-B546-65D2A132D2F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49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5E18-FE83-4362-B546-65D2A132D2F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658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5E18-FE83-4362-B546-65D2A132D2F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7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56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33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15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82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19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6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20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43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11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51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2C46-C636-46E8-ABF2-EDBB741B2323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5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E2C46-C636-46E8-ABF2-EDBB741B2323}" type="datetimeFigureOut">
              <a:rPr lang="cs-CZ" smtClean="0"/>
              <a:t>25.05.2021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7F80D-D6C0-46FE-AF96-63E8D4B7F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33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B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912503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N</a:t>
            </a:r>
            <a:r>
              <a:rPr lang="sk-SK" sz="4000" dirty="0" err="1" smtClean="0">
                <a:latin typeface="+mn-lt"/>
              </a:rPr>
              <a:t>ázov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proje</a:t>
            </a:r>
            <a:r>
              <a:rPr lang="sk-SK" sz="4000" dirty="0" smtClean="0">
                <a:latin typeface="+mn-lt"/>
              </a:rPr>
              <a:t>k</a:t>
            </a:r>
            <a:r>
              <a:rPr lang="en-US" sz="4000" dirty="0" smtClean="0">
                <a:latin typeface="+mn-lt"/>
              </a:rPr>
              <a:t>t</a:t>
            </a:r>
            <a:r>
              <a:rPr lang="sk-SK" sz="4000" dirty="0" smtClean="0">
                <a:latin typeface="+mn-lt"/>
              </a:rPr>
              <a:t>u</a:t>
            </a:r>
            <a:r>
              <a:rPr lang="en-US" sz="4000" dirty="0" smtClean="0">
                <a:latin typeface="+mn-lt"/>
              </a:rPr>
              <a:t> </a:t>
            </a:r>
            <a:endParaRPr lang="cs-CZ" sz="40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1849" y="3762950"/>
            <a:ext cx="11467070" cy="1243998"/>
          </a:xfrm>
        </p:spPr>
        <p:txBody>
          <a:bodyPr>
            <a:noAutofit/>
          </a:bodyPr>
          <a:lstStyle/>
          <a:p>
            <a:r>
              <a:rPr lang="en-US" sz="5400" dirty="0"/>
              <a:t>Training of farmers V4 in techniques for environmental protection and soil water management. Project ID 22020162</a:t>
            </a:r>
            <a:endParaRPr lang="cs-CZ" sz="54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524000" y="346712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6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39" y="1948349"/>
            <a:ext cx="6215922" cy="278142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0" y="-1"/>
            <a:ext cx="512354" cy="6858001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8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-1"/>
            <a:ext cx="512354" cy="6858001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cs-CZ" dirty="0" err="1" smtClean="0">
                <a:solidFill>
                  <a:srgbClr val="03BFD7"/>
                </a:solidFill>
                <a:latin typeface="+mn-lt"/>
              </a:rPr>
              <a:t>Názov</a:t>
            </a:r>
            <a:r>
              <a:rPr lang="cs-CZ" dirty="0" smtClean="0">
                <a:solidFill>
                  <a:srgbClr val="03BFD7"/>
                </a:solidFill>
                <a:latin typeface="+mn-lt"/>
              </a:rPr>
              <a:t> snímky (</a:t>
            </a:r>
            <a:r>
              <a:rPr lang="cs-CZ" dirty="0" err="1" smtClean="0">
                <a:solidFill>
                  <a:srgbClr val="03BFD7"/>
                </a:solidFill>
                <a:latin typeface="+mn-lt"/>
              </a:rPr>
              <a:t>slidu</a:t>
            </a:r>
            <a:r>
              <a:rPr lang="cs-CZ" dirty="0" smtClean="0">
                <a:solidFill>
                  <a:srgbClr val="03BFD7"/>
                </a:solidFill>
                <a:latin typeface="+mn-lt"/>
              </a:rPr>
              <a:t>)</a:t>
            </a:r>
            <a:endParaRPr lang="cs-CZ" dirty="0">
              <a:solidFill>
                <a:srgbClr val="03BFD7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69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0" y="1828800"/>
            <a:ext cx="11353800" cy="0"/>
          </a:xfrm>
          <a:prstGeom prst="line">
            <a:avLst/>
          </a:prstGeom>
          <a:ln>
            <a:solidFill>
              <a:srgbClr val="03B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838200" y="2233533"/>
            <a:ext cx="10515600" cy="3976767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/>
              <a:t>Popis </a:t>
            </a:r>
            <a:r>
              <a:rPr lang="cs-CZ" sz="2400" dirty="0" err="1" smtClean="0"/>
              <a:t>bodov</a:t>
            </a:r>
            <a:endParaRPr lang="cs-CZ" sz="2400" dirty="0" smtClean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Lorem</a:t>
            </a:r>
            <a:r>
              <a:rPr lang="cs-CZ" sz="2400" dirty="0" smtClean="0"/>
              <a:t> </a:t>
            </a:r>
            <a:r>
              <a:rPr lang="cs-CZ" sz="2400" dirty="0" err="1"/>
              <a:t>ipsum</a:t>
            </a:r>
            <a:r>
              <a:rPr lang="cs-CZ" sz="2400" dirty="0"/>
              <a:t> </a:t>
            </a:r>
            <a:r>
              <a:rPr lang="cs-CZ" sz="2400" dirty="0" err="1"/>
              <a:t>dolor</a:t>
            </a:r>
            <a:r>
              <a:rPr lang="cs-CZ" sz="2400" dirty="0"/>
              <a:t> </a:t>
            </a:r>
            <a:r>
              <a:rPr lang="cs-CZ" sz="2400" dirty="0" err="1"/>
              <a:t>sit</a:t>
            </a:r>
            <a:r>
              <a:rPr lang="cs-CZ" sz="2400" dirty="0"/>
              <a:t> </a:t>
            </a:r>
            <a:r>
              <a:rPr lang="cs-CZ" sz="2400" dirty="0" err="1"/>
              <a:t>amet</a:t>
            </a:r>
            <a:r>
              <a:rPr lang="cs-CZ" sz="2400" dirty="0"/>
              <a:t>, </a:t>
            </a:r>
            <a:r>
              <a:rPr lang="cs-CZ" sz="2400" dirty="0" err="1"/>
              <a:t>consectetuer</a:t>
            </a:r>
            <a:r>
              <a:rPr lang="cs-CZ" sz="2400" dirty="0"/>
              <a:t> </a:t>
            </a:r>
            <a:r>
              <a:rPr lang="cs-CZ" sz="2400" dirty="0" err="1"/>
              <a:t>adipiscing</a:t>
            </a:r>
            <a:r>
              <a:rPr lang="cs-CZ" sz="2400" dirty="0"/>
              <a:t> </a:t>
            </a:r>
            <a:r>
              <a:rPr lang="cs-CZ" sz="2400" dirty="0" smtClean="0"/>
              <a:t>elit</a:t>
            </a:r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Curabitur</a:t>
            </a:r>
            <a:r>
              <a:rPr lang="cs-CZ" sz="2400" dirty="0" smtClean="0"/>
              <a:t> </a:t>
            </a:r>
            <a:r>
              <a:rPr lang="cs-CZ" sz="2400" dirty="0"/>
              <a:t>vitae </a:t>
            </a:r>
            <a:r>
              <a:rPr lang="cs-CZ" sz="2400" dirty="0" err="1"/>
              <a:t>diam</a:t>
            </a:r>
            <a:r>
              <a:rPr lang="cs-CZ" sz="2400" dirty="0"/>
              <a:t> non </a:t>
            </a:r>
            <a:r>
              <a:rPr lang="cs-CZ" sz="2400" dirty="0" err="1"/>
              <a:t>enim</a:t>
            </a:r>
            <a:r>
              <a:rPr lang="cs-CZ" sz="2400" dirty="0"/>
              <a:t> vestibulum </a:t>
            </a:r>
            <a:r>
              <a:rPr lang="cs-CZ" sz="2400" dirty="0" err="1" smtClean="0"/>
              <a:t>interdum</a:t>
            </a:r>
            <a:endParaRPr lang="cs-CZ" sz="2400" dirty="0" smtClean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Aenean</a:t>
            </a:r>
            <a:r>
              <a:rPr lang="cs-CZ" sz="2400" dirty="0" smtClean="0"/>
              <a:t> </a:t>
            </a:r>
            <a:r>
              <a:rPr lang="cs-CZ" sz="2400" dirty="0" err="1"/>
              <a:t>placerat</a:t>
            </a:r>
            <a:r>
              <a:rPr lang="cs-CZ" sz="2400" dirty="0"/>
              <a:t>. </a:t>
            </a:r>
            <a:r>
              <a:rPr lang="cs-CZ" sz="2400" dirty="0" err="1"/>
              <a:t>Praesent</a:t>
            </a:r>
            <a:r>
              <a:rPr lang="cs-CZ" sz="2400" dirty="0"/>
              <a:t> </a:t>
            </a:r>
            <a:r>
              <a:rPr lang="cs-CZ" sz="2400" dirty="0" err="1"/>
              <a:t>dapibus</a:t>
            </a:r>
            <a:r>
              <a:rPr lang="cs-CZ" sz="2400" dirty="0"/>
              <a:t>. </a:t>
            </a:r>
            <a:r>
              <a:rPr lang="cs-CZ" sz="2400" dirty="0" err="1"/>
              <a:t>Cras</a:t>
            </a:r>
            <a:r>
              <a:rPr lang="cs-CZ" sz="2400" dirty="0"/>
              <a:t> </a:t>
            </a:r>
            <a:r>
              <a:rPr lang="cs-CZ" sz="2400" dirty="0" smtClean="0"/>
              <a:t>elementu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 </a:t>
            </a:r>
            <a:r>
              <a:rPr lang="cs-CZ" sz="2400" dirty="0" err="1"/>
              <a:t>Nam</a:t>
            </a:r>
            <a:r>
              <a:rPr lang="cs-CZ" sz="2400" dirty="0"/>
              <a:t> sed </a:t>
            </a:r>
            <a:r>
              <a:rPr lang="cs-CZ" sz="2400" dirty="0" err="1"/>
              <a:t>tellus</a:t>
            </a:r>
            <a:r>
              <a:rPr lang="cs-CZ" sz="2400" dirty="0"/>
              <a:t> id </a:t>
            </a:r>
            <a:r>
              <a:rPr lang="cs-CZ" sz="2400" dirty="0" err="1"/>
              <a:t>magna</a:t>
            </a:r>
            <a:r>
              <a:rPr lang="cs-CZ" sz="2400" dirty="0"/>
              <a:t> </a:t>
            </a:r>
            <a:r>
              <a:rPr lang="cs-CZ" sz="2400" dirty="0" err="1"/>
              <a:t>elementum</a:t>
            </a:r>
            <a:r>
              <a:rPr lang="cs-CZ" sz="2400" dirty="0"/>
              <a:t> </a:t>
            </a:r>
            <a:r>
              <a:rPr lang="cs-CZ" sz="2400" dirty="0" err="1" smtClean="0"/>
              <a:t>tincidunt</a:t>
            </a:r>
            <a:endParaRPr lang="cs-CZ" sz="2400" dirty="0" smtClean="0"/>
          </a:p>
          <a:p>
            <a:pPr>
              <a:lnSpc>
                <a:spcPct val="100000"/>
              </a:lnSpc>
            </a:pPr>
            <a:r>
              <a:rPr lang="cs-CZ" sz="2400" dirty="0" smtClean="0"/>
              <a:t>In </a:t>
            </a:r>
            <a:r>
              <a:rPr lang="cs-CZ" sz="2400" dirty="0" err="1"/>
              <a:t>dapibus</a:t>
            </a:r>
            <a:r>
              <a:rPr lang="cs-CZ" sz="2400" dirty="0"/>
              <a:t> </a:t>
            </a:r>
            <a:r>
              <a:rPr lang="cs-CZ" sz="2400" dirty="0" err="1"/>
              <a:t>augue</a:t>
            </a:r>
            <a:r>
              <a:rPr lang="cs-CZ" sz="2400" dirty="0"/>
              <a:t> non </a:t>
            </a:r>
            <a:r>
              <a:rPr lang="cs-CZ" sz="2400" dirty="0" err="1" smtClean="0"/>
              <a:t>sapien</a:t>
            </a:r>
            <a:endParaRPr lang="cs-CZ" sz="2400" dirty="0" smtClean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Aliquam</a:t>
            </a:r>
            <a:r>
              <a:rPr lang="cs-CZ" sz="2400" dirty="0" smtClean="0"/>
              <a:t> </a:t>
            </a:r>
            <a:r>
              <a:rPr lang="cs-CZ" sz="2400" dirty="0" err="1"/>
              <a:t>erat</a:t>
            </a:r>
            <a:r>
              <a:rPr lang="cs-CZ" sz="2400" dirty="0"/>
              <a:t> </a:t>
            </a:r>
            <a:r>
              <a:rPr lang="cs-CZ" sz="2400" dirty="0" err="1" smtClean="0"/>
              <a:t>volutpat</a:t>
            </a:r>
            <a:endParaRPr lang="cs-CZ" sz="2400" dirty="0" smtClean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Duis</a:t>
            </a:r>
            <a:r>
              <a:rPr lang="cs-CZ" sz="2400" dirty="0" smtClean="0"/>
              <a:t> </a:t>
            </a:r>
            <a:r>
              <a:rPr lang="cs-CZ" sz="2400" dirty="0" err="1" smtClean="0"/>
              <a:t>pulvinar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943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-1"/>
            <a:ext cx="512354" cy="6858001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cs-CZ" dirty="0" err="1">
                <a:solidFill>
                  <a:srgbClr val="03BFD7"/>
                </a:solidFill>
              </a:rPr>
              <a:t>Názov</a:t>
            </a:r>
            <a:r>
              <a:rPr lang="cs-CZ" dirty="0">
                <a:solidFill>
                  <a:srgbClr val="03BFD7"/>
                </a:solidFill>
              </a:rPr>
              <a:t> snímky</a:t>
            </a:r>
            <a:endParaRPr lang="cs-CZ" dirty="0">
              <a:solidFill>
                <a:srgbClr val="03BFD7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69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0" y="1828800"/>
            <a:ext cx="11353800" cy="0"/>
          </a:xfrm>
          <a:prstGeom prst="line">
            <a:avLst/>
          </a:prstGeom>
          <a:ln>
            <a:solidFill>
              <a:srgbClr val="03B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2233533"/>
            <a:ext cx="10515600" cy="3976767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/>
              <a:t>K</a:t>
            </a:r>
            <a:r>
              <a:rPr lang="cs-CZ" sz="2400" b="1" dirty="0" smtClean="0"/>
              <a:t>lasický </a:t>
            </a:r>
            <a:r>
              <a:rPr lang="cs-CZ" sz="2400" b="1" dirty="0"/>
              <a:t>text </a:t>
            </a:r>
            <a:r>
              <a:rPr lang="cs-CZ" sz="2400" dirty="0" smtClean="0"/>
              <a:t>- </a:t>
            </a:r>
            <a:r>
              <a:rPr lang="cs-CZ" sz="2400" dirty="0" err="1" smtClean="0"/>
              <a:t>Lorem</a:t>
            </a:r>
            <a:r>
              <a:rPr lang="cs-CZ" sz="2400" dirty="0" smtClean="0"/>
              <a:t> </a:t>
            </a:r>
            <a:r>
              <a:rPr lang="cs-CZ" sz="2400" dirty="0" err="1"/>
              <a:t>ipsum</a:t>
            </a:r>
            <a:r>
              <a:rPr lang="cs-CZ" sz="2400" dirty="0"/>
              <a:t> </a:t>
            </a:r>
            <a:r>
              <a:rPr lang="cs-CZ" sz="2400" dirty="0" err="1"/>
              <a:t>dolor</a:t>
            </a:r>
            <a:r>
              <a:rPr lang="cs-CZ" sz="2400" dirty="0"/>
              <a:t> </a:t>
            </a:r>
            <a:r>
              <a:rPr lang="cs-CZ" sz="2400" dirty="0" err="1"/>
              <a:t>sit</a:t>
            </a:r>
            <a:r>
              <a:rPr lang="cs-CZ" sz="2400" dirty="0"/>
              <a:t> </a:t>
            </a:r>
            <a:r>
              <a:rPr lang="cs-CZ" sz="2400" dirty="0" err="1"/>
              <a:t>amet</a:t>
            </a:r>
            <a:r>
              <a:rPr lang="cs-CZ" sz="2400" dirty="0"/>
              <a:t>, </a:t>
            </a:r>
            <a:r>
              <a:rPr lang="cs-CZ" sz="2400" dirty="0" err="1"/>
              <a:t>consectetuer</a:t>
            </a:r>
            <a:r>
              <a:rPr lang="cs-CZ" sz="2400" dirty="0"/>
              <a:t> </a:t>
            </a:r>
            <a:r>
              <a:rPr lang="cs-CZ" sz="2400" dirty="0" err="1"/>
              <a:t>adipiscing</a:t>
            </a:r>
            <a:r>
              <a:rPr lang="cs-CZ" sz="2400" dirty="0"/>
              <a:t> elit. </a:t>
            </a:r>
            <a:r>
              <a:rPr lang="cs-CZ" sz="2400" dirty="0" err="1"/>
              <a:t>Curabitur</a:t>
            </a:r>
            <a:r>
              <a:rPr lang="cs-CZ" sz="2400" dirty="0"/>
              <a:t> vitae </a:t>
            </a:r>
            <a:r>
              <a:rPr lang="cs-CZ" sz="2400" dirty="0" err="1"/>
              <a:t>diam</a:t>
            </a:r>
            <a:r>
              <a:rPr lang="cs-CZ" sz="2400" dirty="0"/>
              <a:t> non </a:t>
            </a:r>
            <a:r>
              <a:rPr lang="cs-CZ" sz="2400" dirty="0" err="1"/>
              <a:t>enim</a:t>
            </a:r>
            <a:r>
              <a:rPr lang="cs-CZ" sz="2400" dirty="0"/>
              <a:t> vestibulum </a:t>
            </a:r>
            <a:r>
              <a:rPr lang="cs-CZ" sz="2400" dirty="0" err="1"/>
              <a:t>interdum</a:t>
            </a:r>
            <a:r>
              <a:rPr lang="cs-CZ" sz="2400" dirty="0"/>
              <a:t>. </a:t>
            </a:r>
            <a:r>
              <a:rPr lang="cs-CZ" sz="2400" dirty="0" err="1"/>
              <a:t>Aenean</a:t>
            </a:r>
            <a:r>
              <a:rPr lang="cs-CZ" sz="2400" dirty="0"/>
              <a:t> </a:t>
            </a:r>
            <a:r>
              <a:rPr lang="cs-CZ" sz="2400" dirty="0" err="1"/>
              <a:t>placerat</a:t>
            </a:r>
            <a:r>
              <a:rPr lang="cs-CZ" sz="2400" dirty="0"/>
              <a:t>. </a:t>
            </a:r>
            <a:r>
              <a:rPr lang="cs-CZ" sz="2400" dirty="0" err="1"/>
              <a:t>Praesent</a:t>
            </a:r>
            <a:r>
              <a:rPr lang="cs-CZ" sz="2400" dirty="0"/>
              <a:t> </a:t>
            </a:r>
            <a:r>
              <a:rPr lang="cs-CZ" sz="2400" dirty="0" err="1"/>
              <a:t>dapibus</a:t>
            </a:r>
            <a:r>
              <a:rPr lang="cs-CZ" sz="2400" dirty="0"/>
              <a:t>. </a:t>
            </a:r>
            <a:r>
              <a:rPr lang="cs-CZ" sz="2400" dirty="0" err="1"/>
              <a:t>Cras</a:t>
            </a:r>
            <a:r>
              <a:rPr lang="cs-CZ" sz="2400" dirty="0"/>
              <a:t> </a:t>
            </a:r>
            <a:r>
              <a:rPr lang="cs-CZ" sz="2400" dirty="0" err="1"/>
              <a:t>elementum</a:t>
            </a:r>
            <a:r>
              <a:rPr lang="cs-CZ" sz="2400" dirty="0"/>
              <a:t>. </a:t>
            </a:r>
            <a:r>
              <a:rPr lang="cs-CZ" sz="2400" dirty="0" err="1"/>
              <a:t>Nam</a:t>
            </a:r>
            <a:r>
              <a:rPr lang="cs-CZ" sz="2400" dirty="0"/>
              <a:t> sed </a:t>
            </a:r>
            <a:r>
              <a:rPr lang="cs-CZ" sz="2400" dirty="0" err="1"/>
              <a:t>tellus</a:t>
            </a:r>
            <a:r>
              <a:rPr lang="cs-CZ" sz="2400" dirty="0"/>
              <a:t> id </a:t>
            </a:r>
            <a:r>
              <a:rPr lang="cs-CZ" sz="2400" dirty="0" err="1"/>
              <a:t>magna</a:t>
            </a:r>
            <a:r>
              <a:rPr lang="cs-CZ" sz="2400" dirty="0"/>
              <a:t> </a:t>
            </a:r>
            <a:r>
              <a:rPr lang="cs-CZ" sz="2400" dirty="0" err="1"/>
              <a:t>elementum</a:t>
            </a:r>
            <a:r>
              <a:rPr lang="cs-CZ" sz="2400" dirty="0"/>
              <a:t> </a:t>
            </a:r>
            <a:r>
              <a:rPr lang="cs-CZ" sz="2400" dirty="0" err="1"/>
              <a:t>tincidunt</a:t>
            </a:r>
            <a:r>
              <a:rPr lang="cs-CZ" sz="2400" dirty="0"/>
              <a:t>. In </a:t>
            </a:r>
            <a:r>
              <a:rPr lang="cs-CZ" sz="2400" dirty="0" err="1"/>
              <a:t>dapibus</a:t>
            </a:r>
            <a:r>
              <a:rPr lang="cs-CZ" sz="2400" dirty="0"/>
              <a:t> </a:t>
            </a:r>
            <a:r>
              <a:rPr lang="cs-CZ" sz="2400" dirty="0" err="1"/>
              <a:t>augue</a:t>
            </a:r>
            <a:r>
              <a:rPr lang="cs-CZ" sz="2400" dirty="0"/>
              <a:t> non </a:t>
            </a:r>
            <a:r>
              <a:rPr lang="cs-CZ" sz="2400" dirty="0" err="1"/>
              <a:t>sapien</a:t>
            </a:r>
            <a:r>
              <a:rPr lang="cs-CZ" sz="2400" dirty="0"/>
              <a:t>. </a:t>
            </a:r>
            <a:r>
              <a:rPr lang="cs-CZ" sz="2400" dirty="0" err="1"/>
              <a:t>Aliquam</a:t>
            </a:r>
            <a:r>
              <a:rPr lang="cs-CZ" sz="2400" dirty="0"/>
              <a:t> </a:t>
            </a:r>
            <a:r>
              <a:rPr lang="cs-CZ" sz="2400" dirty="0" err="1"/>
              <a:t>erat</a:t>
            </a:r>
            <a:r>
              <a:rPr lang="cs-CZ" sz="2400" dirty="0"/>
              <a:t> </a:t>
            </a:r>
            <a:r>
              <a:rPr lang="cs-CZ" sz="2400" dirty="0" err="1"/>
              <a:t>volutpat</a:t>
            </a:r>
            <a:r>
              <a:rPr lang="cs-CZ" sz="2400" dirty="0"/>
              <a:t>. </a:t>
            </a:r>
            <a:r>
              <a:rPr lang="cs-CZ" sz="2400" dirty="0" err="1"/>
              <a:t>Duis</a:t>
            </a:r>
            <a:r>
              <a:rPr lang="cs-CZ" sz="2400" dirty="0"/>
              <a:t> </a:t>
            </a:r>
            <a:r>
              <a:rPr lang="cs-CZ" sz="2400" dirty="0" err="1"/>
              <a:t>pulvinar</a:t>
            </a:r>
            <a:r>
              <a:rPr lang="cs-CZ" sz="2400" dirty="0"/>
              <a:t>. </a:t>
            </a:r>
            <a:r>
              <a:rPr lang="cs-CZ" sz="2400" dirty="0" err="1"/>
              <a:t>Aenean</a:t>
            </a:r>
            <a:r>
              <a:rPr lang="cs-CZ" sz="2400" dirty="0"/>
              <a:t> </a:t>
            </a:r>
            <a:r>
              <a:rPr lang="cs-CZ" sz="2400" dirty="0" err="1"/>
              <a:t>fermentum</a:t>
            </a:r>
            <a:r>
              <a:rPr lang="cs-CZ" sz="2400" dirty="0"/>
              <a:t> </a:t>
            </a:r>
            <a:r>
              <a:rPr lang="cs-CZ" sz="2400" dirty="0" err="1"/>
              <a:t>risus</a:t>
            </a:r>
            <a:r>
              <a:rPr lang="cs-CZ" sz="2400" dirty="0"/>
              <a:t> id </a:t>
            </a:r>
            <a:r>
              <a:rPr lang="cs-CZ" sz="2400" dirty="0" err="1"/>
              <a:t>tortor</a:t>
            </a:r>
            <a:r>
              <a:rPr lang="cs-CZ" sz="2400" dirty="0"/>
              <a:t>. </a:t>
            </a:r>
            <a:r>
              <a:rPr lang="cs-CZ" sz="2400" dirty="0" err="1"/>
              <a:t>Etiam</a:t>
            </a:r>
            <a:r>
              <a:rPr lang="cs-CZ" sz="2400" dirty="0"/>
              <a:t> </a:t>
            </a:r>
            <a:r>
              <a:rPr lang="cs-CZ" sz="2400" dirty="0" err="1"/>
              <a:t>quis</a:t>
            </a:r>
            <a:r>
              <a:rPr lang="cs-CZ" sz="2400" dirty="0"/>
              <a:t> </a:t>
            </a:r>
            <a:r>
              <a:rPr lang="cs-CZ" sz="2400" dirty="0" err="1"/>
              <a:t>quam</a:t>
            </a:r>
            <a:r>
              <a:rPr lang="cs-CZ" sz="2400" dirty="0"/>
              <a:t>. </a:t>
            </a:r>
            <a:r>
              <a:rPr lang="cs-CZ" sz="2400" dirty="0" err="1"/>
              <a:t>Nullam</a:t>
            </a:r>
            <a:r>
              <a:rPr lang="cs-CZ" sz="2400" dirty="0"/>
              <a:t> </a:t>
            </a:r>
            <a:r>
              <a:rPr lang="cs-CZ" sz="2400" dirty="0" err="1"/>
              <a:t>sapien</a:t>
            </a:r>
            <a:r>
              <a:rPr lang="cs-CZ" sz="2400" dirty="0"/>
              <a:t> sem, </a:t>
            </a:r>
            <a:r>
              <a:rPr lang="cs-CZ" sz="2400" dirty="0" err="1"/>
              <a:t>ornare</a:t>
            </a:r>
            <a:r>
              <a:rPr lang="cs-CZ" sz="2400" dirty="0"/>
              <a:t> </a:t>
            </a:r>
            <a:r>
              <a:rPr lang="cs-CZ" sz="2400" dirty="0" err="1"/>
              <a:t>ac</a:t>
            </a:r>
            <a:r>
              <a:rPr lang="cs-CZ" sz="2400" dirty="0"/>
              <a:t>, </a:t>
            </a:r>
            <a:r>
              <a:rPr lang="cs-CZ" sz="2400" dirty="0" err="1"/>
              <a:t>nonummy</a:t>
            </a:r>
            <a:r>
              <a:rPr lang="cs-CZ" sz="2400" dirty="0"/>
              <a:t> non, </a:t>
            </a:r>
            <a:r>
              <a:rPr lang="cs-CZ" sz="2400" dirty="0" err="1"/>
              <a:t>lobortis</a:t>
            </a:r>
            <a:r>
              <a:rPr lang="cs-CZ" sz="2400" dirty="0"/>
              <a:t> a </a:t>
            </a:r>
            <a:r>
              <a:rPr lang="cs-CZ" sz="2400" dirty="0" err="1"/>
              <a:t>enim</a:t>
            </a:r>
            <a:r>
              <a:rPr lang="cs-CZ" sz="2400" dirty="0"/>
              <a:t>. </a:t>
            </a:r>
            <a:r>
              <a:rPr lang="cs-CZ" sz="2400" dirty="0" err="1"/>
              <a:t>Nunc</a:t>
            </a:r>
            <a:r>
              <a:rPr lang="cs-CZ" sz="2400" dirty="0"/>
              <a:t> </a:t>
            </a:r>
            <a:r>
              <a:rPr lang="cs-CZ" sz="2400" dirty="0" err="1"/>
              <a:t>auctor</a:t>
            </a:r>
            <a:r>
              <a:rPr lang="cs-CZ" sz="2400" dirty="0"/>
              <a:t>. </a:t>
            </a:r>
            <a:r>
              <a:rPr lang="cs-CZ" sz="2400" dirty="0" err="1"/>
              <a:t>Aenean</a:t>
            </a:r>
            <a:r>
              <a:rPr lang="cs-CZ" sz="2400" dirty="0"/>
              <a:t> id </a:t>
            </a:r>
            <a:r>
              <a:rPr lang="cs-CZ" sz="2400" dirty="0" err="1"/>
              <a:t>metus</a:t>
            </a:r>
            <a:r>
              <a:rPr lang="cs-CZ" sz="2400" dirty="0"/>
              <a:t> id </a:t>
            </a:r>
            <a:r>
              <a:rPr lang="cs-CZ" sz="2400" dirty="0" err="1"/>
              <a:t>velit</a:t>
            </a:r>
            <a:r>
              <a:rPr lang="cs-CZ" sz="2400" dirty="0"/>
              <a:t> </a:t>
            </a:r>
            <a:r>
              <a:rPr lang="cs-CZ" sz="2400" dirty="0" err="1"/>
              <a:t>ullamcorper</a:t>
            </a:r>
            <a:r>
              <a:rPr lang="cs-CZ" sz="2400" dirty="0"/>
              <a:t> </a:t>
            </a:r>
            <a:r>
              <a:rPr lang="cs-CZ" sz="2400" dirty="0" err="1"/>
              <a:t>pulvinar</a:t>
            </a:r>
            <a:r>
              <a:rPr lang="cs-CZ" sz="2400" dirty="0"/>
              <a:t>. </a:t>
            </a:r>
            <a:r>
              <a:rPr lang="cs-CZ" sz="2400" dirty="0" err="1"/>
              <a:t>Class</a:t>
            </a:r>
            <a:r>
              <a:rPr lang="cs-CZ" sz="2400" dirty="0"/>
              <a:t> </a:t>
            </a:r>
            <a:r>
              <a:rPr lang="cs-CZ" sz="2400" dirty="0" err="1"/>
              <a:t>aptent</a:t>
            </a:r>
            <a:r>
              <a:rPr lang="cs-CZ" sz="2400" dirty="0"/>
              <a:t> </a:t>
            </a:r>
            <a:r>
              <a:rPr lang="cs-CZ" sz="2400" dirty="0" err="1"/>
              <a:t>taciti</a:t>
            </a:r>
            <a:r>
              <a:rPr lang="cs-CZ" sz="2400" dirty="0"/>
              <a:t> </a:t>
            </a:r>
            <a:r>
              <a:rPr lang="cs-CZ" sz="2400" dirty="0" err="1"/>
              <a:t>sociosqu</a:t>
            </a:r>
            <a:r>
              <a:rPr lang="cs-CZ" sz="2400" dirty="0"/>
              <a:t> ad </a:t>
            </a:r>
            <a:r>
              <a:rPr lang="cs-CZ" sz="2400" dirty="0" err="1"/>
              <a:t>litora</a:t>
            </a:r>
            <a:r>
              <a:rPr lang="cs-CZ" sz="2400" dirty="0"/>
              <a:t> </a:t>
            </a:r>
            <a:r>
              <a:rPr lang="cs-CZ" sz="2400" dirty="0" err="1"/>
              <a:t>torquent</a:t>
            </a:r>
            <a:r>
              <a:rPr lang="cs-CZ" sz="2400" dirty="0"/>
              <a:t> per </a:t>
            </a:r>
            <a:r>
              <a:rPr lang="cs-CZ" sz="2400" dirty="0" err="1"/>
              <a:t>conubia</a:t>
            </a:r>
            <a:r>
              <a:rPr lang="cs-CZ" sz="2400" dirty="0"/>
              <a:t> nostra, per </a:t>
            </a:r>
            <a:r>
              <a:rPr lang="cs-CZ" sz="2400" dirty="0" err="1"/>
              <a:t>inceptos</a:t>
            </a:r>
            <a:r>
              <a:rPr lang="cs-CZ" sz="2400" dirty="0"/>
              <a:t> </a:t>
            </a:r>
            <a:r>
              <a:rPr lang="cs-CZ" sz="2400" dirty="0" err="1"/>
              <a:t>hymenaeos</a:t>
            </a:r>
            <a:r>
              <a:rPr lang="cs-CZ" sz="2400" dirty="0"/>
              <a:t>. </a:t>
            </a:r>
            <a:r>
              <a:rPr lang="cs-CZ" sz="2400" dirty="0" err="1"/>
              <a:t>Nulla</a:t>
            </a:r>
            <a:r>
              <a:rPr lang="cs-CZ" sz="2400" dirty="0"/>
              <a:t> </a:t>
            </a:r>
            <a:r>
              <a:rPr lang="cs-CZ" sz="2400" dirty="0" err="1"/>
              <a:t>accumsan</a:t>
            </a:r>
            <a:r>
              <a:rPr lang="cs-CZ" sz="2400" dirty="0"/>
              <a:t>, elit </a:t>
            </a:r>
            <a:r>
              <a:rPr lang="cs-CZ" sz="2400" dirty="0" err="1"/>
              <a:t>sit</a:t>
            </a:r>
            <a:r>
              <a:rPr lang="cs-CZ" sz="2400" dirty="0"/>
              <a:t> </a:t>
            </a:r>
            <a:r>
              <a:rPr lang="cs-CZ" sz="2400" dirty="0" err="1"/>
              <a:t>amet</a:t>
            </a:r>
            <a:r>
              <a:rPr lang="cs-CZ" sz="2400" dirty="0"/>
              <a:t> </a:t>
            </a:r>
            <a:r>
              <a:rPr lang="cs-CZ" sz="2400" dirty="0" err="1"/>
              <a:t>varius</a:t>
            </a:r>
            <a:r>
              <a:rPr lang="cs-CZ" sz="2400" dirty="0"/>
              <a:t> </a:t>
            </a:r>
            <a:r>
              <a:rPr lang="cs-CZ" sz="2400" dirty="0" err="1"/>
              <a:t>semper</a:t>
            </a:r>
            <a:r>
              <a:rPr lang="cs-CZ" sz="2400" dirty="0"/>
              <a:t>, </a:t>
            </a:r>
            <a:r>
              <a:rPr lang="cs-CZ" sz="2400" dirty="0" err="1"/>
              <a:t>nulla</a:t>
            </a:r>
            <a:r>
              <a:rPr lang="cs-CZ" sz="2400" dirty="0"/>
              <a:t> </a:t>
            </a:r>
            <a:r>
              <a:rPr lang="cs-CZ" sz="2400" dirty="0" err="1"/>
              <a:t>mauris</a:t>
            </a:r>
            <a:r>
              <a:rPr lang="cs-CZ" sz="2400" dirty="0"/>
              <a:t> </a:t>
            </a:r>
            <a:r>
              <a:rPr lang="cs-CZ" sz="2400" dirty="0" err="1"/>
              <a:t>mollis</a:t>
            </a:r>
            <a:r>
              <a:rPr lang="cs-CZ" sz="2400" dirty="0"/>
              <a:t> </a:t>
            </a:r>
            <a:r>
              <a:rPr lang="cs-CZ" sz="2400" dirty="0" err="1"/>
              <a:t>quam</a:t>
            </a:r>
            <a:r>
              <a:rPr lang="cs-CZ" sz="2400" dirty="0"/>
              <a:t>, </a:t>
            </a:r>
            <a:r>
              <a:rPr lang="cs-CZ" sz="2400" dirty="0" err="1"/>
              <a:t>tempor</a:t>
            </a:r>
            <a:r>
              <a:rPr lang="cs-CZ" sz="2400" dirty="0"/>
              <a:t> </a:t>
            </a:r>
            <a:r>
              <a:rPr lang="cs-CZ" sz="2400" dirty="0" err="1"/>
              <a:t>suscipit</a:t>
            </a:r>
            <a:r>
              <a:rPr lang="cs-CZ" sz="2400" dirty="0"/>
              <a:t> </a:t>
            </a:r>
            <a:r>
              <a:rPr lang="cs-CZ" sz="2400" dirty="0" err="1"/>
              <a:t>diam</a:t>
            </a:r>
            <a:r>
              <a:rPr lang="cs-CZ" sz="2400" dirty="0"/>
              <a:t> </a:t>
            </a:r>
            <a:r>
              <a:rPr lang="cs-CZ" sz="2400" dirty="0" err="1"/>
              <a:t>nulla</a:t>
            </a:r>
            <a:r>
              <a:rPr lang="cs-CZ" sz="2400" dirty="0"/>
              <a:t> vel </a:t>
            </a:r>
            <a:r>
              <a:rPr lang="cs-CZ" sz="2400" dirty="0" err="1"/>
              <a:t>leo</a:t>
            </a:r>
            <a:r>
              <a:rPr lang="cs-CZ" sz="2400" dirty="0"/>
              <a:t>. </a:t>
            </a:r>
            <a:r>
              <a:rPr lang="cs-CZ" sz="2400" dirty="0" err="1"/>
              <a:t>Duis</a:t>
            </a:r>
            <a:r>
              <a:rPr lang="cs-CZ" sz="2400" dirty="0"/>
              <a:t> aute </a:t>
            </a:r>
            <a:r>
              <a:rPr lang="cs-CZ" sz="2400" dirty="0" err="1"/>
              <a:t>irure</a:t>
            </a:r>
            <a:r>
              <a:rPr lang="cs-CZ" sz="2400" dirty="0"/>
              <a:t> </a:t>
            </a:r>
            <a:r>
              <a:rPr lang="cs-CZ" sz="2400" dirty="0" err="1"/>
              <a:t>dolor</a:t>
            </a:r>
            <a:r>
              <a:rPr lang="cs-CZ" sz="2400" dirty="0"/>
              <a:t> in </a:t>
            </a:r>
            <a:r>
              <a:rPr lang="cs-CZ" sz="2400" dirty="0" err="1"/>
              <a:t>reprehenderit</a:t>
            </a:r>
            <a:r>
              <a:rPr lang="cs-CZ" sz="2400" dirty="0"/>
              <a:t> in </a:t>
            </a:r>
            <a:r>
              <a:rPr lang="cs-CZ" sz="2400" dirty="0" err="1"/>
              <a:t>voluptate</a:t>
            </a:r>
            <a:r>
              <a:rPr lang="cs-CZ" sz="2400" dirty="0"/>
              <a:t> </a:t>
            </a:r>
            <a:r>
              <a:rPr lang="cs-CZ" sz="2400" dirty="0" err="1"/>
              <a:t>velit</a:t>
            </a:r>
            <a:r>
              <a:rPr lang="cs-CZ" sz="2400" dirty="0"/>
              <a:t> </a:t>
            </a:r>
            <a:r>
              <a:rPr lang="cs-CZ" sz="2400" dirty="0" err="1"/>
              <a:t>esse</a:t>
            </a:r>
            <a:r>
              <a:rPr lang="cs-CZ" sz="2400" dirty="0"/>
              <a:t> </a:t>
            </a:r>
            <a:r>
              <a:rPr lang="cs-CZ" sz="2400" dirty="0" err="1"/>
              <a:t>cillum</a:t>
            </a:r>
            <a:r>
              <a:rPr lang="cs-CZ" sz="2400" dirty="0"/>
              <a:t> </a:t>
            </a:r>
            <a:r>
              <a:rPr lang="cs-CZ" sz="2400" dirty="0" err="1"/>
              <a:t>dolore</a:t>
            </a:r>
            <a:r>
              <a:rPr lang="cs-CZ" sz="2400" dirty="0"/>
              <a:t> </a:t>
            </a:r>
            <a:r>
              <a:rPr lang="cs-CZ" sz="2400" dirty="0" err="1"/>
              <a:t>eu</a:t>
            </a:r>
            <a:r>
              <a:rPr lang="cs-CZ" sz="2400" dirty="0"/>
              <a:t> </a:t>
            </a:r>
            <a:r>
              <a:rPr lang="cs-CZ" sz="2400" dirty="0" err="1"/>
              <a:t>fugiat</a:t>
            </a:r>
            <a:r>
              <a:rPr lang="cs-CZ" sz="2400" dirty="0"/>
              <a:t> </a:t>
            </a:r>
            <a:r>
              <a:rPr lang="cs-CZ" sz="2400" dirty="0" err="1"/>
              <a:t>nulla</a:t>
            </a:r>
            <a:r>
              <a:rPr lang="cs-CZ" sz="2400" dirty="0"/>
              <a:t> </a:t>
            </a:r>
            <a:r>
              <a:rPr lang="cs-CZ" sz="2400" dirty="0" err="1"/>
              <a:t>pariatur</a:t>
            </a:r>
            <a:r>
              <a:rPr lang="cs-CZ" sz="2400" dirty="0"/>
              <a:t>. </a:t>
            </a:r>
            <a:r>
              <a:rPr lang="cs-CZ" sz="2400" dirty="0" err="1"/>
              <a:t>Morbi</a:t>
            </a:r>
            <a:r>
              <a:rPr lang="cs-CZ" sz="2400" dirty="0"/>
              <a:t> </a:t>
            </a:r>
            <a:r>
              <a:rPr lang="cs-CZ" sz="2400" dirty="0" err="1"/>
              <a:t>imperdiet</a:t>
            </a:r>
            <a:r>
              <a:rPr lang="cs-CZ" sz="2400" dirty="0"/>
              <a:t>, </a:t>
            </a:r>
            <a:r>
              <a:rPr lang="cs-CZ" sz="2400" dirty="0" err="1"/>
              <a:t>mauris</a:t>
            </a:r>
            <a:r>
              <a:rPr lang="cs-CZ" sz="2400" dirty="0"/>
              <a:t> </a:t>
            </a:r>
            <a:r>
              <a:rPr lang="cs-CZ" sz="2400" dirty="0" err="1"/>
              <a:t>ac</a:t>
            </a:r>
            <a:r>
              <a:rPr lang="cs-CZ" sz="2400" dirty="0"/>
              <a:t> </a:t>
            </a:r>
            <a:r>
              <a:rPr lang="cs-CZ" sz="2400" dirty="0" err="1"/>
              <a:t>auctor</a:t>
            </a:r>
            <a:r>
              <a:rPr lang="cs-CZ" sz="2400" dirty="0"/>
              <a:t> </a:t>
            </a:r>
            <a:r>
              <a:rPr lang="cs-CZ" sz="2400" dirty="0" err="1"/>
              <a:t>dictum</a:t>
            </a:r>
            <a:r>
              <a:rPr lang="cs-CZ" sz="2400" dirty="0"/>
              <a:t>, </a:t>
            </a:r>
            <a:r>
              <a:rPr lang="cs-CZ" sz="2400" dirty="0" smtClean="0"/>
              <a:t>sem </a:t>
            </a:r>
            <a:r>
              <a:rPr lang="cs-CZ" sz="2400" dirty="0" err="1"/>
              <a:t>purus</a:t>
            </a:r>
            <a:r>
              <a:rPr lang="cs-CZ" sz="2400" dirty="0"/>
              <a:t> in </a:t>
            </a:r>
            <a:r>
              <a:rPr lang="cs-CZ" sz="2400" dirty="0" err="1"/>
              <a:t>lacus</a:t>
            </a:r>
            <a:r>
              <a:rPr lang="cs-CZ" sz="2400" dirty="0" smtClean="0"/>
              <a:t>. </a:t>
            </a:r>
            <a:r>
              <a:rPr lang="cs-CZ" sz="2400" dirty="0" err="1" smtClean="0"/>
              <a:t>Lorem</a:t>
            </a:r>
            <a:r>
              <a:rPr lang="cs-CZ" sz="2400" dirty="0" smtClean="0"/>
              <a:t> </a:t>
            </a:r>
            <a:r>
              <a:rPr lang="cs-CZ" sz="2400" dirty="0" err="1" smtClean="0"/>
              <a:t>ipsum</a:t>
            </a:r>
            <a:r>
              <a:rPr lang="cs-CZ" sz="2400" dirty="0" smtClean="0"/>
              <a:t> </a:t>
            </a:r>
            <a:r>
              <a:rPr lang="cs-CZ" sz="2400" dirty="0" err="1" smtClean="0"/>
              <a:t>dolor</a:t>
            </a:r>
            <a:r>
              <a:rPr lang="cs-CZ" sz="2400" dirty="0" smtClean="0"/>
              <a:t> </a:t>
            </a:r>
            <a:r>
              <a:rPr lang="cs-CZ" sz="2400" dirty="0" err="1" smtClean="0"/>
              <a:t>sit</a:t>
            </a:r>
            <a:r>
              <a:rPr lang="cs-CZ" sz="2400" dirty="0" smtClean="0"/>
              <a:t> </a:t>
            </a:r>
            <a:r>
              <a:rPr lang="cs-CZ" sz="2400" dirty="0" err="1" smtClean="0"/>
              <a:t>amet</a:t>
            </a:r>
            <a:r>
              <a:rPr lang="cs-CZ" sz="2400" dirty="0" smtClean="0"/>
              <a:t>, </a:t>
            </a:r>
            <a:r>
              <a:rPr lang="cs-CZ" sz="2400" dirty="0" err="1" smtClean="0"/>
              <a:t>consectetuer</a:t>
            </a:r>
            <a:r>
              <a:rPr lang="cs-CZ" sz="2400" dirty="0" smtClean="0"/>
              <a:t> </a:t>
            </a:r>
            <a:r>
              <a:rPr lang="cs-CZ" sz="2400" dirty="0" err="1" smtClean="0"/>
              <a:t>adipiscing</a:t>
            </a:r>
            <a:r>
              <a:rPr lang="cs-CZ" sz="2400" dirty="0" smtClean="0"/>
              <a:t> elit.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830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-1"/>
            <a:ext cx="512354" cy="6858001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cs-CZ" dirty="0" err="1">
                <a:solidFill>
                  <a:srgbClr val="03BFD7"/>
                </a:solidFill>
              </a:rPr>
              <a:t>Názov</a:t>
            </a:r>
            <a:r>
              <a:rPr lang="cs-CZ" dirty="0">
                <a:solidFill>
                  <a:srgbClr val="03BFD7"/>
                </a:solidFill>
              </a:rPr>
              <a:t> snímky</a:t>
            </a:r>
            <a:endParaRPr lang="cs-CZ" dirty="0">
              <a:solidFill>
                <a:srgbClr val="03BFD7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69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0" y="1828800"/>
            <a:ext cx="11353800" cy="0"/>
          </a:xfrm>
          <a:prstGeom prst="line">
            <a:avLst/>
          </a:prstGeom>
          <a:ln>
            <a:solidFill>
              <a:srgbClr val="03B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" r="3456" b="229"/>
          <a:stretch/>
        </p:blipFill>
        <p:spPr>
          <a:xfrm>
            <a:off x="962525" y="2338466"/>
            <a:ext cx="5211851" cy="3888888"/>
          </a:xfrm>
          <a:prstGeom prst="rect">
            <a:avLst/>
          </a:prstGeom>
        </p:spPr>
      </p:pic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6625389" y="2233533"/>
            <a:ext cx="4728412" cy="3976767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/>
              <a:t>Klasický </a:t>
            </a:r>
            <a:r>
              <a:rPr lang="cs-CZ" sz="2400" b="1" dirty="0"/>
              <a:t>text </a:t>
            </a:r>
            <a:r>
              <a:rPr lang="cs-CZ" sz="2400" dirty="0" smtClean="0"/>
              <a:t>- </a:t>
            </a:r>
            <a:r>
              <a:rPr lang="cs-CZ" sz="2400" dirty="0" err="1" smtClean="0"/>
              <a:t>Lorem</a:t>
            </a:r>
            <a:r>
              <a:rPr lang="cs-CZ" sz="2400" dirty="0" smtClean="0"/>
              <a:t> </a:t>
            </a:r>
            <a:r>
              <a:rPr lang="cs-CZ" sz="2400" dirty="0" err="1"/>
              <a:t>ipsum</a:t>
            </a:r>
            <a:r>
              <a:rPr lang="cs-CZ" sz="2400" dirty="0"/>
              <a:t> </a:t>
            </a:r>
            <a:r>
              <a:rPr lang="cs-CZ" sz="2400" dirty="0" err="1"/>
              <a:t>dolor</a:t>
            </a:r>
            <a:r>
              <a:rPr lang="cs-CZ" sz="2400" dirty="0"/>
              <a:t> </a:t>
            </a:r>
            <a:r>
              <a:rPr lang="cs-CZ" sz="2400" dirty="0" err="1"/>
              <a:t>sit</a:t>
            </a:r>
            <a:r>
              <a:rPr lang="cs-CZ" sz="2400" dirty="0"/>
              <a:t> </a:t>
            </a:r>
            <a:r>
              <a:rPr lang="cs-CZ" sz="2400" dirty="0" err="1"/>
              <a:t>amet</a:t>
            </a:r>
            <a:r>
              <a:rPr lang="cs-CZ" sz="2400" dirty="0"/>
              <a:t>, </a:t>
            </a:r>
            <a:r>
              <a:rPr lang="cs-CZ" sz="2400" dirty="0" err="1"/>
              <a:t>consectetuer</a:t>
            </a:r>
            <a:r>
              <a:rPr lang="cs-CZ" sz="2400" dirty="0"/>
              <a:t> </a:t>
            </a:r>
            <a:r>
              <a:rPr lang="cs-CZ" sz="2400" dirty="0" err="1"/>
              <a:t>adipiscing</a:t>
            </a:r>
            <a:r>
              <a:rPr lang="cs-CZ" sz="2400" dirty="0"/>
              <a:t> elit. </a:t>
            </a:r>
            <a:r>
              <a:rPr lang="cs-CZ" sz="2400" dirty="0" err="1"/>
              <a:t>Curabitur</a:t>
            </a:r>
            <a:r>
              <a:rPr lang="cs-CZ" sz="2400" dirty="0"/>
              <a:t> vitae </a:t>
            </a:r>
            <a:r>
              <a:rPr lang="cs-CZ" sz="2400" dirty="0" err="1"/>
              <a:t>diam</a:t>
            </a:r>
            <a:r>
              <a:rPr lang="cs-CZ" sz="2400" dirty="0"/>
              <a:t> non </a:t>
            </a:r>
            <a:r>
              <a:rPr lang="cs-CZ" sz="2400" dirty="0" err="1"/>
              <a:t>enim</a:t>
            </a:r>
            <a:r>
              <a:rPr lang="cs-CZ" sz="2400" dirty="0"/>
              <a:t> vestibulum </a:t>
            </a:r>
            <a:r>
              <a:rPr lang="cs-CZ" sz="2400" dirty="0" err="1"/>
              <a:t>interdum</a:t>
            </a:r>
            <a:r>
              <a:rPr lang="cs-CZ" sz="2400" dirty="0"/>
              <a:t>. </a:t>
            </a:r>
            <a:r>
              <a:rPr lang="cs-CZ" sz="2400" dirty="0" err="1"/>
              <a:t>Aenean</a:t>
            </a:r>
            <a:r>
              <a:rPr lang="cs-CZ" sz="2400" dirty="0"/>
              <a:t> </a:t>
            </a:r>
            <a:r>
              <a:rPr lang="cs-CZ" sz="2400" dirty="0" err="1"/>
              <a:t>placerat</a:t>
            </a:r>
            <a:r>
              <a:rPr lang="cs-CZ" sz="2400" dirty="0"/>
              <a:t>. </a:t>
            </a:r>
            <a:r>
              <a:rPr lang="cs-CZ" sz="2400" dirty="0" err="1"/>
              <a:t>Praesent</a:t>
            </a:r>
            <a:r>
              <a:rPr lang="cs-CZ" sz="2400" dirty="0"/>
              <a:t> </a:t>
            </a:r>
            <a:r>
              <a:rPr lang="cs-CZ" sz="2400" dirty="0" err="1"/>
              <a:t>dapibus</a:t>
            </a:r>
            <a:r>
              <a:rPr lang="cs-CZ" sz="2400" dirty="0"/>
              <a:t>. </a:t>
            </a:r>
            <a:r>
              <a:rPr lang="cs-CZ" sz="2400" dirty="0" err="1"/>
              <a:t>Cras</a:t>
            </a:r>
            <a:r>
              <a:rPr lang="cs-CZ" sz="2400" dirty="0"/>
              <a:t> </a:t>
            </a:r>
            <a:r>
              <a:rPr lang="cs-CZ" sz="2400" dirty="0" err="1"/>
              <a:t>elementum</a:t>
            </a:r>
            <a:r>
              <a:rPr lang="cs-CZ" sz="2400" dirty="0"/>
              <a:t>. </a:t>
            </a:r>
            <a:r>
              <a:rPr lang="cs-CZ" sz="2400" dirty="0" err="1"/>
              <a:t>Nam</a:t>
            </a:r>
            <a:r>
              <a:rPr lang="cs-CZ" sz="2400" dirty="0"/>
              <a:t> sed </a:t>
            </a:r>
            <a:r>
              <a:rPr lang="cs-CZ" sz="2400" dirty="0" err="1"/>
              <a:t>tellus</a:t>
            </a:r>
            <a:r>
              <a:rPr lang="cs-CZ" sz="2400" dirty="0"/>
              <a:t> id </a:t>
            </a:r>
            <a:r>
              <a:rPr lang="cs-CZ" sz="2400" dirty="0" err="1"/>
              <a:t>magna</a:t>
            </a:r>
            <a:r>
              <a:rPr lang="cs-CZ" sz="2400" dirty="0"/>
              <a:t> </a:t>
            </a:r>
            <a:r>
              <a:rPr lang="cs-CZ" sz="2400" dirty="0" err="1"/>
              <a:t>elementum</a:t>
            </a:r>
            <a:r>
              <a:rPr lang="cs-CZ" sz="2400" dirty="0"/>
              <a:t> </a:t>
            </a:r>
            <a:r>
              <a:rPr lang="cs-CZ" sz="2400" dirty="0" err="1"/>
              <a:t>tincidunt</a:t>
            </a:r>
            <a:r>
              <a:rPr lang="cs-CZ" sz="2400" dirty="0"/>
              <a:t>. In </a:t>
            </a:r>
            <a:r>
              <a:rPr lang="cs-CZ" sz="2400" dirty="0" err="1"/>
              <a:t>dapibus</a:t>
            </a:r>
            <a:r>
              <a:rPr lang="cs-CZ" sz="2400" dirty="0"/>
              <a:t> </a:t>
            </a:r>
            <a:r>
              <a:rPr lang="cs-CZ" sz="2400" dirty="0" err="1"/>
              <a:t>augue</a:t>
            </a:r>
            <a:r>
              <a:rPr lang="cs-CZ" sz="2400" dirty="0"/>
              <a:t> non </a:t>
            </a:r>
            <a:r>
              <a:rPr lang="cs-CZ" sz="2400" dirty="0" err="1"/>
              <a:t>sapien</a:t>
            </a:r>
            <a:r>
              <a:rPr lang="cs-CZ" sz="2400" dirty="0"/>
              <a:t>. </a:t>
            </a:r>
            <a:r>
              <a:rPr lang="cs-CZ" sz="2400" dirty="0" err="1"/>
              <a:t>Aliquam</a:t>
            </a:r>
            <a:r>
              <a:rPr lang="cs-CZ" sz="2400" dirty="0"/>
              <a:t> </a:t>
            </a:r>
            <a:r>
              <a:rPr lang="cs-CZ" sz="2400" dirty="0" err="1"/>
              <a:t>erat</a:t>
            </a:r>
            <a:r>
              <a:rPr lang="cs-CZ" sz="2400" dirty="0"/>
              <a:t> </a:t>
            </a:r>
            <a:r>
              <a:rPr lang="cs-CZ" sz="2400" dirty="0" err="1"/>
              <a:t>volutpat</a:t>
            </a:r>
            <a:r>
              <a:rPr lang="cs-CZ" sz="2400" dirty="0"/>
              <a:t>. </a:t>
            </a:r>
            <a:r>
              <a:rPr lang="cs-CZ" sz="2400" dirty="0" err="1"/>
              <a:t>Duis</a:t>
            </a:r>
            <a:r>
              <a:rPr lang="cs-CZ" sz="2400" dirty="0"/>
              <a:t> </a:t>
            </a:r>
            <a:r>
              <a:rPr lang="cs-CZ" sz="2400" dirty="0" err="1"/>
              <a:t>pulvinar</a:t>
            </a:r>
            <a:r>
              <a:rPr lang="cs-CZ" sz="2400" dirty="0"/>
              <a:t>. </a:t>
            </a:r>
            <a:r>
              <a:rPr lang="cs-CZ" sz="2400" dirty="0" err="1"/>
              <a:t>Aenean</a:t>
            </a:r>
            <a:r>
              <a:rPr lang="cs-CZ" sz="2400" dirty="0"/>
              <a:t> </a:t>
            </a:r>
            <a:r>
              <a:rPr lang="cs-CZ" sz="2400" dirty="0" err="1"/>
              <a:t>fermentum</a:t>
            </a:r>
            <a:r>
              <a:rPr lang="cs-CZ" sz="2400" dirty="0"/>
              <a:t> </a:t>
            </a:r>
            <a:r>
              <a:rPr lang="cs-CZ" sz="2400" dirty="0" err="1"/>
              <a:t>risus</a:t>
            </a:r>
            <a:r>
              <a:rPr lang="cs-CZ" sz="2400" dirty="0"/>
              <a:t> id </a:t>
            </a:r>
            <a:r>
              <a:rPr lang="cs-CZ" sz="2400" dirty="0" err="1"/>
              <a:t>tortor</a:t>
            </a:r>
            <a:r>
              <a:rPr lang="cs-CZ" sz="2400" dirty="0"/>
              <a:t>. </a:t>
            </a:r>
            <a:r>
              <a:rPr lang="cs-CZ" sz="2400" dirty="0" err="1"/>
              <a:t>Etiam</a:t>
            </a:r>
            <a:r>
              <a:rPr lang="cs-CZ" sz="2400" dirty="0"/>
              <a:t> </a:t>
            </a:r>
            <a:r>
              <a:rPr lang="cs-CZ" sz="2400" dirty="0" err="1"/>
              <a:t>quis</a:t>
            </a:r>
            <a:r>
              <a:rPr lang="cs-CZ" sz="2400" dirty="0"/>
              <a:t> </a:t>
            </a:r>
            <a:r>
              <a:rPr lang="cs-CZ" sz="2400" dirty="0" err="1"/>
              <a:t>quam</a:t>
            </a:r>
            <a:r>
              <a:rPr lang="cs-CZ" sz="2400" dirty="0"/>
              <a:t>. </a:t>
            </a:r>
            <a:r>
              <a:rPr lang="cs-CZ" sz="2400" dirty="0" err="1"/>
              <a:t>Nullam</a:t>
            </a:r>
            <a:r>
              <a:rPr lang="cs-CZ" sz="2400" dirty="0"/>
              <a:t> </a:t>
            </a:r>
            <a:r>
              <a:rPr lang="cs-CZ" sz="2400" dirty="0" err="1"/>
              <a:t>sapien</a:t>
            </a:r>
            <a:r>
              <a:rPr lang="cs-CZ" sz="2400" dirty="0"/>
              <a:t> </a:t>
            </a:r>
            <a:r>
              <a:rPr lang="cs-CZ" sz="2400" dirty="0" smtClean="0"/>
              <a:t>sem, </a:t>
            </a:r>
            <a:r>
              <a:rPr lang="cs-CZ" sz="2400" dirty="0" err="1" smtClean="0"/>
              <a:t>enim</a:t>
            </a:r>
            <a:r>
              <a:rPr 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74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-1"/>
            <a:ext cx="512354" cy="6858001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cs-CZ" dirty="0" err="1">
                <a:solidFill>
                  <a:srgbClr val="03BFD7"/>
                </a:solidFill>
              </a:rPr>
              <a:t>Názov</a:t>
            </a:r>
            <a:r>
              <a:rPr lang="cs-CZ" dirty="0">
                <a:solidFill>
                  <a:srgbClr val="03BFD7"/>
                </a:solidFill>
              </a:rPr>
              <a:t> snímky</a:t>
            </a:r>
            <a:endParaRPr lang="cs-CZ" dirty="0">
              <a:solidFill>
                <a:srgbClr val="03BFD7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69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0" y="1828800"/>
            <a:ext cx="11353800" cy="0"/>
          </a:xfrm>
          <a:prstGeom prst="line">
            <a:avLst/>
          </a:prstGeom>
          <a:ln>
            <a:solidFill>
              <a:srgbClr val="03B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6625388" y="2270604"/>
            <a:ext cx="4728412" cy="3976767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/>
              <a:t>Klasický </a:t>
            </a:r>
            <a:r>
              <a:rPr lang="cs-CZ" sz="2400" b="1" dirty="0"/>
              <a:t>text </a:t>
            </a:r>
            <a:r>
              <a:rPr lang="cs-CZ" sz="2400" dirty="0" smtClean="0"/>
              <a:t>- </a:t>
            </a:r>
            <a:r>
              <a:rPr lang="cs-CZ" sz="2400" dirty="0" err="1" smtClean="0"/>
              <a:t>Lorem</a:t>
            </a:r>
            <a:r>
              <a:rPr lang="cs-CZ" sz="2400" dirty="0" smtClean="0"/>
              <a:t> </a:t>
            </a:r>
            <a:r>
              <a:rPr lang="cs-CZ" sz="2400" dirty="0" err="1"/>
              <a:t>ipsum</a:t>
            </a:r>
            <a:r>
              <a:rPr lang="cs-CZ" sz="2400" dirty="0"/>
              <a:t> </a:t>
            </a:r>
            <a:r>
              <a:rPr lang="cs-CZ" sz="2400" dirty="0" err="1"/>
              <a:t>dolor</a:t>
            </a:r>
            <a:r>
              <a:rPr lang="cs-CZ" sz="2400" dirty="0"/>
              <a:t> </a:t>
            </a:r>
            <a:r>
              <a:rPr lang="cs-CZ" sz="2400" dirty="0" err="1"/>
              <a:t>sit</a:t>
            </a:r>
            <a:r>
              <a:rPr lang="cs-CZ" sz="2400" dirty="0"/>
              <a:t> </a:t>
            </a:r>
            <a:r>
              <a:rPr lang="cs-CZ" sz="2400" dirty="0" err="1"/>
              <a:t>amet</a:t>
            </a:r>
            <a:r>
              <a:rPr lang="cs-CZ" sz="2400" dirty="0"/>
              <a:t>, </a:t>
            </a:r>
            <a:r>
              <a:rPr lang="cs-CZ" sz="2400" dirty="0" err="1"/>
              <a:t>consectetuer</a:t>
            </a:r>
            <a:r>
              <a:rPr lang="cs-CZ" sz="2400" dirty="0"/>
              <a:t> </a:t>
            </a:r>
            <a:r>
              <a:rPr lang="cs-CZ" sz="2400" dirty="0" err="1"/>
              <a:t>adipiscing</a:t>
            </a:r>
            <a:r>
              <a:rPr lang="cs-CZ" sz="2400" dirty="0"/>
              <a:t> elit. </a:t>
            </a:r>
            <a:r>
              <a:rPr lang="cs-CZ" sz="2400" dirty="0" err="1"/>
              <a:t>Curabitur</a:t>
            </a:r>
            <a:r>
              <a:rPr lang="cs-CZ" sz="2400" dirty="0"/>
              <a:t> vitae </a:t>
            </a:r>
            <a:r>
              <a:rPr lang="cs-CZ" sz="2400" dirty="0" err="1"/>
              <a:t>diam</a:t>
            </a:r>
            <a:r>
              <a:rPr lang="cs-CZ" sz="2400" dirty="0"/>
              <a:t> non </a:t>
            </a:r>
            <a:r>
              <a:rPr lang="cs-CZ" sz="2400" dirty="0" err="1"/>
              <a:t>enim</a:t>
            </a:r>
            <a:r>
              <a:rPr lang="cs-CZ" sz="2400" dirty="0"/>
              <a:t> vestibulum </a:t>
            </a:r>
            <a:r>
              <a:rPr lang="cs-CZ" sz="2400" dirty="0" err="1"/>
              <a:t>interdum</a:t>
            </a:r>
            <a:r>
              <a:rPr lang="cs-CZ" sz="2400" dirty="0"/>
              <a:t>. </a:t>
            </a:r>
            <a:r>
              <a:rPr lang="cs-CZ" sz="2400" dirty="0" err="1"/>
              <a:t>Aenean</a:t>
            </a:r>
            <a:r>
              <a:rPr lang="cs-CZ" sz="2400" dirty="0"/>
              <a:t> </a:t>
            </a:r>
            <a:r>
              <a:rPr lang="cs-CZ" sz="2400" dirty="0" err="1"/>
              <a:t>placerat</a:t>
            </a:r>
            <a:r>
              <a:rPr lang="cs-CZ" sz="2400" dirty="0"/>
              <a:t>. </a:t>
            </a:r>
            <a:r>
              <a:rPr lang="cs-CZ" sz="2400" dirty="0" err="1"/>
              <a:t>Praesent</a:t>
            </a:r>
            <a:r>
              <a:rPr lang="cs-CZ" sz="2400" dirty="0"/>
              <a:t> </a:t>
            </a:r>
            <a:r>
              <a:rPr lang="cs-CZ" sz="2400" dirty="0" err="1"/>
              <a:t>dapibus</a:t>
            </a:r>
            <a:r>
              <a:rPr lang="cs-CZ" sz="2400" dirty="0"/>
              <a:t>. </a:t>
            </a:r>
            <a:r>
              <a:rPr lang="cs-CZ" sz="2400" dirty="0" err="1"/>
              <a:t>Cras</a:t>
            </a:r>
            <a:r>
              <a:rPr lang="cs-CZ" sz="2400" dirty="0"/>
              <a:t> </a:t>
            </a:r>
            <a:r>
              <a:rPr lang="cs-CZ" sz="2400" dirty="0" err="1"/>
              <a:t>elementum</a:t>
            </a:r>
            <a:r>
              <a:rPr lang="cs-CZ" sz="2400" dirty="0"/>
              <a:t>. </a:t>
            </a:r>
            <a:r>
              <a:rPr lang="cs-CZ" sz="2400" dirty="0" err="1"/>
              <a:t>Nam</a:t>
            </a:r>
            <a:r>
              <a:rPr lang="cs-CZ" sz="2400" dirty="0"/>
              <a:t> sed </a:t>
            </a:r>
            <a:r>
              <a:rPr lang="cs-CZ" sz="2400" dirty="0" err="1"/>
              <a:t>tellus</a:t>
            </a:r>
            <a:r>
              <a:rPr lang="cs-CZ" sz="2400" dirty="0"/>
              <a:t> id </a:t>
            </a:r>
            <a:r>
              <a:rPr lang="cs-CZ" sz="2400" dirty="0" err="1"/>
              <a:t>magna</a:t>
            </a:r>
            <a:r>
              <a:rPr lang="cs-CZ" sz="2400" dirty="0"/>
              <a:t> </a:t>
            </a:r>
            <a:r>
              <a:rPr lang="cs-CZ" sz="2400" dirty="0" err="1"/>
              <a:t>elementum</a:t>
            </a:r>
            <a:r>
              <a:rPr lang="cs-CZ" sz="2400" dirty="0"/>
              <a:t> </a:t>
            </a:r>
            <a:r>
              <a:rPr lang="cs-CZ" sz="2400" dirty="0" err="1"/>
              <a:t>tincidunt</a:t>
            </a:r>
            <a:r>
              <a:rPr lang="cs-CZ" sz="2400" dirty="0"/>
              <a:t>. In </a:t>
            </a:r>
            <a:r>
              <a:rPr lang="cs-CZ" sz="2400" dirty="0" err="1"/>
              <a:t>dapibus</a:t>
            </a:r>
            <a:r>
              <a:rPr lang="cs-CZ" sz="2400" dirty="0"/>
              <a:t> </a:t>
            </a:r>
            <a:r>
              <a:rPr lang="cs-CZ" sz="2400" dirty="0" err="1"/>
              <a:t>augue</a:t>
            </a:r>
            <a:r>
              <a:rPr lang="cs-CZ" sz="2400" dirty="0"/>
              <a:t> non </a:t>
            </a:r>
            <a:r>
              <a:rPr lang="cs-CZ" sz="2400" dirty="0" err="1"/>
              <a:t>sapien</a:t>
            </a:r>
            <a:r>
              <a:rPr lang="cs-CZ" sz="2400" dirty="0"/>
              <a:t>. </a:t>
            </a:r>
            <a:r>
              <a:rPr lang="cs-CZ" sz="2400" dirty="0" err="1"/>
              <a:t>Aliquam</a:t>
            </a:r>
            <a:r>
              <a:rPr lang="cs-CZ" sz="2400" dirty="0"/>
              <a:t> </a:t>
            </a:r>
            <a:r>
              <a:rPr lang="cs-CZ" sz="2400" dirty="0" err="1"/>
              <a:t>erat</a:t>
            </a:r>
            <a:r>
              <a:rPr lang="cs-CZ" sz="2400" dirty="0"/>
              <a:t> </a:t>
            </a:r>
            <a:r>
              <a:rPr lang="cs-CZ" sz="2400" dirty="0" err="1"/>
              <a:t>volutpat</a:t>
            </a:r>
            <a:r>
              <a:rPr lang="cs-CZ" sz="2400" dirty="0"/>
              <a:t>. </a:t>
            </a:r>
            <a:r>
              <a:rPr lang="cs-CZ" sz="2400" dirty="0" err="1"/>
              <a:t>Duis</a:t>
            </a:r>
            <a:r>
              <a:rPr lang="cs-CZ" sz="2400" dirty="0"/>
              <a:t> </a:t>
            </a:r>
            <a:r>
              <a:rPr lang="cs-CZ" sz="2400" dirty="0" err="1"/>
              <a:t>pulvinar</a:t>
            </a:r>
            <a:r>
              <a:rPr lang="cs-CZ" sz="2400" dirty="0"/>
              <a:t>. </a:t>
            </a:r>
            <a:r>
              <a:rPr lang="cs-CZ" sz="2400" dirty="0" err="1"/>
              <a:t>Aenean</a:t>
            </a:r>
            <a:r>
              <a:rPr lang="cs-CZ" sz="2400" dirty="0"/>
              <a:t> </a:t>
            </a:r>
            <a:r>
              <a:rPr lang="cs-CZ" sz="2400" dirty="0" err="1"/>
              <a:t>fermentum</a:t>
            </a:r>
            <a:r>
              <a:rPr lang="cs-CZ" sz="2400" dirty="0"/>
              <a:t> </a:t>
            </a:r>
            <a:r>
              <a:rPr lang="cs-CZ" sz="2400" dirty="0" err="1"/>
              <a:t>risus</a:t>
            </a:r>
            <a:r>
              <a:rPr lang="cs-CZ" sz="2400" dirty="0"/>
              <a:t> id </a:t>
            </a:r>
            <a:r>
              <a:rPr lang="cs-CZ" sz="2400" dirty="0" err="1"/>
              <a:t>tortor</a:t>
            </a:r>
            <a:r>
              <a:rPr lang="cs-CZ" sz="2400" dirty="0"/>
              <a:t>. </a:t>
            </a:r>
            <a:r>
              <a:rPr lang="cs-CZ" sz="2400" dirty="0" err="1"/>
              <a:t>Etiam</a:t>
            </a:r>
            <a:r>
              <a:rPr lang="cs-CZ" sz="2400" dirty="0"/>
              <a:t> </a:t>
            </a:r>
            <a:r>
              <a:rPr lang="cs-CZ" sz="2400" dirty="0" err="1"/>
              <a:t>quis</a:t>
            </a:r>
            <a:r>
              <a:rPr lang="cs-CZ" sz="2400" dirty="0"/>
              <a:t> </a:t>
            </a:r>
            <a:r>
              <a:rPr lang="cs-CZ" sz="2400" dirty="0" err="1"/>
              <a:t>quam</a:t>
            </a:r>
            <a:r>
              <a:rPr lang="cs-CZ" sz="2400" dirty="0"/>
              <a:t>. </a:t>
            </a:r>
            <a:r>
              <a:rPr lang="cs-CZ" sz="2400" dirty="0" err="1"/>
              <a:t>Nullam</a:t>
            </a:r>
            <a:r>
              <a:rPr lang="cs-CZ" sz="2400" dirty="0"/>
              <a:t> </a:t>
            </a:r>
            <a:r>
              <a:rPr lang="cs-CZ" sz="2400" dirty="0" err="1"/>
              <a:t>sapien</a:t>
            </a:r>
            <a:r>
              <a:rPr lang="cs-CZ" sz="2400" dirty="0"/>
              <a:t> </a:t>
            </a:r>
            <a:r>
              <a:rPr lang="cs-CZ" sz="2400" dirty="0" smtClean="0"/>
              <a:t>sem, </a:t>
            </a:r>
            <a:r>
              <a:rPr lang="cs-CZ" sz="2400" dirty="0" err="1" smtClean="0"/>
              <a:t>enim</a:t>
            </a:r>
            <a:r>
              <a:rPr lang="cs-CZ" sz="2400" dirty="0"/>
              <a:t>. 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298020"/>
              </p:ext>
            </p:extLst>
          </p:nvPr>
        </p:nvGraphicFramePr>
        <p:xfrm>
          <a:off x="914083" y="2233532"/>
          <a:ext cx="5346039" cy="397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013">
                  <a:extLst>
                    <a:ext uri="{9D8B030D-6E8A-4147-A177-3AD203B41FA5}">
                      <a16:colId xmlns="" xmlns:a16="http://schemas.microsoft.com/office/drawing/2014/main" val="362379761"/>
                    </a:ext>
                  </a:extLst>
                </a:gridCol>
                <a:gridCol w="1782013">
                  <a:extLst>
                    <a:ext uri="{9D8B030D-6E8A-4147-A177-3AD203B41FA5}">
                      <a16:colId xmlns="" xmlns:a16="http://schemas.microsoft.com/office/drawing/2014/main" val="206288449"/>
                    </a:ext>
                  </a:extLst>
                </a:gridCol>
                <a:gridCol w="1782013">
                  <a:extLst>
                    <a:ext uri="{9D8B030D-6E8A-4147-A177-3AD203B41FA5}">
                      <a16:colId xmlns="" xmlns:a16="http://schemas.microsoft.com/office/drawing/2014/main" val="2466567707"/>
                    </a:ext>
                  </a:extLst>
                </a:gridCol>
              </a:tblGrid>
              <a:tr h="497096">
                <a:tc>
                  <a:txBody>
                    <a:bodyPr/>
                    <a:lstStyle/>
                    <a:p>
                      <a:pPr algn="l"/>
                      <a:r>
                        <a:rPr lang="cs-CZ" dirty="0" err="1" smtClean="0"/>
                        <a:t>Tabuľka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7273568"/>
                  </a:ext>
                </a:extLst>
              </a:tr>
              <a:tr h="497096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Názov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číslo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5694432"/>
                  </a:ext>
                </a:extLst>
              </a:tr>
              <a:tr h="497096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Názov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číslo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9478460"/>
                  </a:ext>
                </a:extLst>
              </a:tr>
              <a:tr h="497096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Názov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číslo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9763785"/>
                  </a:ext>
                </a:extLst>
              </a:tr>
              <a:tr h="497096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Názov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číslo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7978466"/>
                  </a:ext>
                </a:extLst>
              </a:tr>
              <a:tr h="497096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Názov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číslo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095275"/>
                  </a:ext>
                </a:extLst>
              </a:tr>
              <a:tr h="497096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Názov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číslo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8250875"/>
                  </a:ext>
                </a:extLst>
              </a:tr>
              <a:tr h="497096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Celkovo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číslo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8297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-1"/>
            <a:ext cx="512354" cy="6858001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cs-CZ" dirty="0" err="1">
                <a:solidFill>
                  <a:srgbClr val="03BFD7"/>
                </a:solidFill>
              </a:rPr>
              <a:t>Názov</a:t>
            </a:r>
            <a:r>
              <a:rPr lang="cs-CZ" dirty="0">
                <a:solidFill>
                  <a:srgbClr val="03BFD7"/>
                </a:solidFill>
              </a:rPr>
              <a:t> snímky</a:t>
            </a:r>
            <a:endParaRPr lang="cs-CZ" dirty="0">
              <a:solidFill>
                <a:srgbClr val="03BFD7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69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0" y="1828800"/>
            <a:ext cx="11353800" cy="0"/>
          </a:xfrm>
          <a:prstGeom prst="line">
            <a:avLst/>
          </a:prstGeom>
          <a:ln>
            <a:solidFill>
              <a:srgbClr val="03B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" r="3456" b="229"/>
          <a:stretch/>
        </p:blipFill>
        <p:spPr>
          <a:xfrm>
            <a:off x="962525" y="2338466"/>
            <a:ext cx="5211851" cy="3888888"/>
          </a:xfrm>
          <a:prstGeom prst="rect">
            <a:avLst/>
          </a:prstGeom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6625389" y="2233533"/>
            <a:ext cx="4728412" cy="3976767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b="1" dirty="0" err="1"/>
              <a:t>Zoznam</a:t>
            </a:r>
            <a:r>
              <a:rPr lang="cs-CZ" sz="2400" b="1" dirty="0"/>
              <a:t> </a:t>
            </a:r>
            <a:r>
              <a:rPr lang="cs-CZ" sz="2400" b="1" dirty="0" err="1"/>
              <a:t>bodov</a:t>
            </a:r>
            <a:r>
              <a:rPr lang="cs-CZ" sz="2400" b="1" dirty="0"/>
              <a:t> </a:t>
            </a:r>
            <a:endParaRPr lang="cs-CZ" sz="24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 smtClean="0"/>
              <a:t>Lorem</a:t>
            </a:r>
            <a:r>
              <a:rPr lang="cs-CZ" sz="2400" dirty="0" smtClean="0"/>
              <a:t> </a:t>
            </a:r>
            <a:r>
              <a:rPr lang="cs-CZ" sz="2400" dirty="0" err="1"/>
              <a:t>ipsum</a:t>
            </a:r>
            <a:r>
              <a:rPr lang="cs-CZ" sz="2400" dirty="0"/>
              <a:t> </a:t>
            </a:r>
            <a:r>
              <a:rPr lang="cs-CZ" sz="2400" dirty="0" err="1"/>
              <a:t>dolor</a:t>
            </a:r>
            <a:r>
              <a:rPr lang="cs-CZ" sz="2400" dirty="0"/>
              <a:t> </a:t>
            </a:r>
            <a:r>
              <a:rPr lang="cs-CZ" sz="2400" dirty="0" err="1"/>
              <a:t>sit</a:t>
            </a:r>
            <a:r>
              <a:rPr lang="cs-CZ" sz="2400" dirty="0"/>
              <a:t> </a:t>
            </a:r>
            <a:r>
              <a:rPr lang="cs-CZ" sz="2400" dirty="0" err="1" smtClean="0"/>
              <a:t>amet</a:t>
            </a:r>
            <a:endParaRPr lang="cs-CZ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 smtClean="0"/>
              <a:t>Curabitur</a:t>
            </a:r>
            <a:r>
              <a:rPr lang="cs-CZ" sz="2400" dirty="0" smtClean="0"/>
              <a:t> </a:t>
            </a:r>
            <a:r>
              <a:rPr lang="cs-CZ" sz="2400" dirty="0"/>
              <a:t>vitae </a:t>
            </a:r>
            <a:r>
              <a:rPr lang="cs-CZ" sz="2400" dirty="0" err="1" smtClean="0"/>
              <a:t>diam</a:t>
            </a:r>
            <a:endParaRPr lang="cs-CZ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/>
              <a:t>N</a:t>
            </a:r>
            <a:r>
              <a:rPr lang="cs-CZ" sz="2400" dirty="0" smtClean="0"/>
              <a:t>on </a:t>
            </a:r>
            <a:r>
              <a:rPr lang="cs-CZ" sz="2400" dirty="0" err="1"/>
              <a:t>enim</a:t>
            </a:r>
            <a:r>
              <a:rPr lang="cs-CZ" sz="2400" dirty="0"/>
              <a:t> </a:t>
            </a:r>
            <a:r>
              <a:rPr lang="cs-CZ" sz="2400" dirty="0" smtClean="0"/>
              <a:t>vestibulum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 smtClean="0"/>
              <a:t>interdum</a:t>
            </a:r>
            <a:endParaRPr lang="cs-CZ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 smtClean="0"/>
              <a:t>Aenean</a:t>
            </a:r>
            <a:r>
              <a:rPr lang="cs-CZ" sz="2400" dirty="0" smtClean="0"/>
              <a:t> </a:t>
            </a:r>
            <a:r>
              <a:rPr lang="cs-CZ" sz="2400" dirty="0" err="1" smtClean="0"/>
              <a:t>placerat</a:t>
            </a:r>
            <a:endParaRPr lang="cs-CZ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 smtClean="0"/>
              <a:t>Praesent</a:t>
            </a:r>
            <a:r>
              <a:rPr lang="cs-CZ" sz="2400" dirty="0" smtClean="0"/>
              <a:t> </a:t>
            </a:r>
            <a:r>
              <a:rPr lang="cs-CZ" sz="2400" dirty="0" err="1" smtClean="0"/>
              <a:t>dapibus</a:t>
            </a:r>
            <a:endParaRPr lang="cs-CZ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 smtClean="0"/>
              <a:t>Cras</a:t>
            </a:r>
            <a:r>
              <a:rPr lang="cs-CZ" sz="2400" dirty="0" smtClean="0"/>
              <a:t> </a:t>
            </a:r>
            <a:r>
              <a:rPr lang="cs-CZ" sz="2400" dirty="0" err="1" smtClean="0"/>
              <a:t>elementumNon</a:t>
            </a:r>
            <a:r>
              <a:rPr lang="cs-CZ" sz="2400" dirty="0" smtClean="0"/>
              <a:t> </a:t>
            </a:r>
            <a:r>
              <a:rPr lang="cs-CZ" sz="2400" dirty="0" err="1" smtClean="0"/>
              <a:t>enim</a:t>
            </a:r>
            <a:r>
              <a:rPr lang="cs-CZ" sz="2400" dirty="0" smtClean="0"/>
              <a:t> vestibulum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 smtClean="0"/>
              <a:t>interdum</a:t>
            </a:r>
            <a:endParaRPr lang="cs-CZ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 smtClean="0"/>
              <a:t>Aenean</a:t>
            </a:r>
            <a:r>
              <a:rPr lang="cs-CZ" sz="2400" dirty="0" smtClean="0"/>
              <a:t> </a:t>
            </a:r>
            <a:r>
              <a:rPr lang="cs-CZ" sz="2400" dirty="0" err="1" smtClean="0"/>
              <a:t>placerat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6915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-1"/>
            <a:ext cx="512354" cy="6858001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cs-CZ" dirty="0" err="1">
                <a:solidFill>
                  <a:srgbClr val="03BFD7"/>
                </a:solidFill>
              </a:rPr>
              <a:t>Názov</a:t>
            </a:r>
            <a:r>
              <a:rPr lang="cs-CZ" dirty="0">
                <a:solidFill>
                  <a:srgbClr val="03BFD7"/>
                </a:solidFill>
              </a:rPr>
              <a:t> snímky</a:t>
            </a:r>
            <a:endParaRPr lang="cs-CZ" dirty="0">
              <a:solidFill>
                <a:srgbClr val="03BFD7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69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0" y="1828800"/>
            <a:ext cx="11353800" cy="0"/>
          </a:xfrm>
          <a:prstGeom prst="line">
            <a:avLst/>
          </a:prstGeom>
          <a:ln>
            <a:solidFill>
              <a:srgbClr val="03B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6625389" y="2233533"/>
            <a:ext cx="4728412" cy="3976767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b="1" dirty="0" err="1"/>
              <a:t>Zoznam</a:t>
            </a:r>
            <a:r>
              <a:rPr lang="cs-CZ" sz="2400" b="1" dirty="0"/>
              <a:t> </a:t>
            </a:r>
            <a:r>
              <a:rPr lang="cs-CZ" sz="2400" b="1" dirty="0" err="1" smtClean="0"/>
              <a:t>grafov</a:t>
            </a:r>
            <a:endParaRPr lang="cs-CZ" sz="24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 smtClean="0"/>
              <a:t>Lorem</a:t>
            </a:r>
            <a:r>
              <a:rPr lang="cs-CZ" sz="2400" dirty="0" smtClean="0"/>
              <a:t> </a:t>
            </a:r>
            <a:r>
              <a:rPr lang="cs-CZ" sz="2400" dirty="0" err="1"/>
              <a:t>ipsum</a:t>
            </a:r>
            <a:r>
              <a:rPr lang="cs-CZ" sz="2400" dirty="0"/>
              <a:t> </a:t>
            </a:r>
            <a:r>
              <a:rPr lang="cs-CZ" sz="2400" dirty="0" err="1"/>
              <a:t>dolor</a:t>
            </a:r>
            <a:r>
              <a:rPr lang="cs-CZ" sz="2400" dirty="0"/>
              <a:t> </a:t>
            </a:r>
            <a:r>
              <a:rPr lang="cs-CZ" sz="2400" dirty="0" err="1"/>
              <a:t>sit</a:t>
            </a:r>
            <a:r>
              <a:rPr lang="cs-CZ" sz="2400" dirty="0"/>
              <a:t> </a:t>
            </a:r>
            <a:r>
              <a:rPr lang="cs-CZ" sz="2400" dirty="0" err="1" smtClean="0"/>
              <a:t>amet</a:t>
            </a:r>
            <a:endParaRPr lang="cs-CZ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 smtClean="0"/>
              <a:t>Curabitur</a:t>
            </a:r>
            <a:r>
              <a:rPr lang="cs-CZ" sz="2400" dirty="0" smtClean="0"/>
              <a:t> </a:t>
            </a:r>
            <a:r>
              <a:rPr lang="cs-CZ" sz="2400" dirty="0"/>
              <a:t>vitae </a:t>
            </a:r>
            <a:r>
              <a:rPr lang="cs-CZ" sz="2400" dirty="0" err="1" smtClean="0"/>
              <a:t>diam</a:t>
            </a:r>
            <a:endParaRPr lang="cs-CZ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/>
              <a:t>N</a:t>
            </a:r>
            <a:r>
              <a:rPr lang="cs-CZ" sz="2400" dirty="0" smtClean="0"/>
              <a:t>on </a:t>
            </a:r>
            <a:r>
              <a:rPr lang="cs-CZ" sz="2400" dirty="0" err="1"/>
              <a:t>enim</a:t>
            </a:r>
            <a:r>
              <a:rPr lang="cs-CZ" sz="2400" dirty="0"/>
              <a:t> </a:t>
            </a:r>
            <a:r>
              <a:rPr lang="cs-CZ" sz="2400" dirty="0" smtClean="0"/>
              <a:t>vestibulum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 smtClean="0"/>
              <a:t>interdum</a:t>
            </a:r>
            <a:endParaRPr lang="cs-CZ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 smtClean="0"/>
              <a:t>Aenean</a:t>
            </a:r>
            <a:r>
              <a:rPr lang="cs-CZ" sz="2400" dirty="0" smtClean="0"/>
              <a:t> </a:t>
            </a:r>
            <a:r>
              <a:rPr lang="cs-CZ" sz="2400" dirty="0" err="1" smtClean="0"/>
              <a:t>placerat</a:t>
            </a:r>
            <a:endParaRPr lang="cs-CZ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 smtClean="0"/>
              <a:t>Praesent</a:t>
            </a:r>
            <a:r>
              <a:rPr lang="cs-CZ" sz="2400" dirty="0" smtClean="0"/>
              <a:t> </a:t>
            </a:r>
            <a:r>
              <a:rPr lang="cs-CZ" sz="2400" dirty="0" err="1" smtClean="0"/>
              <a:t>dapibus</a:t>
            </a:r>
            <a:endParaRPr lang="cs-CZ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 smtClean="0"/>
              <a:t>Cras</a:t>
            </a:r>
            <a:r>
              <a:rPr lang="cs-CZ" sz="2400" dirty="0" smtClean="0"/>
              <a:t> </a:t>
            </a:r>
            <a:r>
              <a:rPr lang="cs-CZ" sz="2400" dirty="0" err="1" smtClean="0"/>
              <a:t>elementumNon</a:t>
            </a:r>
            <a:r>
              <a:rPr lang="cs-CZ" sz="2400" dirty="0" smtClean="0"/>
              <a:t> </a:t>
            </a:r>
            <a:r>
              <a:rPr lang="cs-CZ" sz="2400" dirty="0" err="1" smtClean="0"/>
              <a:t>enim</a:t>
            </a:r>
            <a:r>
              <a:rPr lang="cs-CZ" sz="2400" dirty="0" smtClean="0"/>
              <a:t> vestibulum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 smtClean="0"/>
              <a:t>interdum</a:t>
            </a:r>
            <a:endParaRPr lang="cs-CZ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 smtClean="0"/>
              <a:t>Aenean</a:t>
            </a:r>
            <a:r>
              <a:rPr lang="cs-CZ" sz="2400" dirty="0" smtClean="0"/>
              <a:t> </a:t>
            </a:r>
            <a:r>
              <a:rPr lang="cs-CZ" sz="2400" dirty="0" err="1" smtClean="0"/>
              <a:t>placerat</a:t>
            </a:r>
            <a:endParaRPr lang="cs-CZ" sz="2400" dirty="0" smtClean="0"/>
          </a:p>
        </p:txBody>
      </p:sp>
      <p:graphicFrame>
        <p:nvGraphicFramePr>
          <p:cNvPr id="8" name="Graf 7"/>
          <p:cNvGraphicFramePr/>
          <p:nvPr>
            <p:extLst/>
          </p:nvPr>
        </p:nvGraphicFramePr>
        <p:xfrm>
          <a:off x="838200" y="2071546"/>
          <a:ext cx="4702908" cy="430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86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-1"/>
            <a:ext cx="512354" cy="6858001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cs-CZ" dirty="0" err="1" smtClean="0">
                <a:solidFill>
                  <a:srgbClr val="03BFD7"/>
                </a:solidFill>
                <a:latin typeface="+mn-lt"/>
              </a:rPr>
              <a:t>Závery</a:t>
            </a:r>
            <a:r>
              <a:rPr lang="cs-CZ" dirty="0" smtClean="0">
                <a:solidFill>
                  <a:srgbClr val="03BFD7"/>
                </a:solidFill>
                <a:latin typeface="+mn-lt"/>
              </a:rPr>
              <a:t> </a:t>
            </a:r>
            <a:r>
              <a:rPr lang="cs-CZ" dirty="0" err="1" smtClean="0">
                <a:solidFill>
                  <a:srgbClr val="03BFD7"/>
                </a:solidFill>
                <a:latin typeface="+mn-lt"/>
              </a:rPr>
              <a:t>prednášky</a:t>
            </a:r>
            <a:endParaRPr lang="cs-CZ" dirty="0">
              <a:solidFill>
                <a:srgbClr val="03BFD7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69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0" y="1828800"/>
            <a:ext cx="11353800" cy="0"/>
          </a:xfrm>
          <a:prstGeom prst="line">
            <a:avLst/>
          </a:prstGeom>
          <a:ln>
            <a:solidFill>
              <a:srgbClr val="03B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948488" y="2163358"/>
            <a:ext cx="4728412" cy="2311928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/>
              <a:t>List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points</a:t>
            </a:r>
            <a:r>
              <a:rPr lang="cs-CZ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 smtClean="0"/>
              <a:t>Lorem</a:t>
            </a:r>
            <a:r>
              <a:rPr lang="cs-CZ" sz="2400" dirty="0" smtClean="0"/>
              <a:t> </a:t>
            </a:r>
            <a:r>
              <a:rPr lang="cs-CZ" sz="2400" dirty="0" err="1"/>
              <a:t>ipsum</a:t>
            </a:r>
            <a:r>
              <a:rPr lang="cs-CZ" sz="2400" dirty="0"/>
              <a:t> </a:t>
            </a:r>
            <a:r>
              <a:rPr lang="cs-CZ" sz="2400" dirty="0" err="1"/>
              <a:t>dolor</a:t>
            </a:r>
            <a:r>
              <a:rPr lang="cs-CZ" sz="2400" dirty="0"/>
              <a:t> </a:t>
            </a:r>
            <a:r>
              <a:rPr lang="cs-CZ" sz="2400" dirty="0" err="1"/>
              <a:t>sit</a:t>
            </a:r>
            <a:r>
              <a:rPr lang="cs-CZ" sz="2400" dirty="0"/>
              <a:t> </a:t>
            </a:r>
            <a:r>
              <a:rPr lang="cs-CZ" sz="2400" dirty="0" err="1" smtClean="0"/>
              <a:t>amet</a:t>
            </a:r>
            <a:endParaRPr lang="cs-CZ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 smtClean="0"/>
              <a:t>Curabitur</a:t>
            </a:r>
            <a:r>
              <a:rPr lang="cs-CZ" sz="2400" dirty="0" smtClean="0"/>
              <a:t> </a:t>
            </a:r>
            <a:r>
              <a:rPr lang="cs-CZ" sz="2400" dirty="0"/>
              <a:t>vitae </a:t>
            </a:r>
            <a:r>
              <a:rPr lang="cs-CZ" sz="2400" dirty="0" err="1" smtClean="0"/>
              <a:t>diam</a:t>
            </a:r>
            <a:endParaRPr lang="cs-CZ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/>
              <a:t>N</a:t>
            </a:r>
            <a:r>
              <a:rPr lang="cs-CZ" sz="2400" dirty="0" smtClean="0"/>
              <a:t>on </a:t>
            </a:r>
            <a:r>
              <a:rPr lang="cs-CZ" sz="2400" dirty="0" err="1"/>
              <a:t>enim</a:t>
            </a:r>
            <a:r>
              <a:rPr lang="cs-CZ" sz="2400" dirty="0"/>
              <a:t> </a:t>
            </a:r>
            <a:r>
              <a:rPr lang="cs-CZ" sz="2400" dirty="0" smtClean="0"/>
              <a:t>vestibulum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/>
              <a:t>I</a:t>
            </a:r>
            <a:r>
              <a:rPr lang="cs-CZ" sz="2400" dirty="0" err="1" smtClean="0"/>
              <a:t>nterdum</a:t>
            </a:r>
            <a:endParaRPr lang="cs-CZ" sz="2400" dirty="0" smtClean="0"/>
          </a:p>
        </p:txBody>
      </p:sp>
      <p:sp>
        <p:nvSpPr>
          <p:cNvPr id="11" name="Podnadpis 2"/>
          <p:cNvSpPr txBox="1">
            <a:spLocks/>
          </p:cNvSpPr>
          <p:nvPr/>
        </p:nvSpPr>
        <p:spPr>
          <a:xfrm>
            <a:off x="7608493" y="5097026"/>
            <a:ext cx="3220915" cy="1243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dirty="0" smtClean="0">
                <a:solidFill>
                  <a:srgbClr val="03BFD7"/>
                </a:solidFill>
              </a:rPr>
              <a:t>Meno</a:t>
            </a:r>
            <a:r>
              <a:rPr lang="en-US" sz="1600" dirty="0" smtClean="0">
                <a:solidFill>
                  <a:srgbClr val="03BFD7"/>
                </a:solidFill>
              </a:rPr>
              <a:t> </a:t>
            </a:r>
            <a:r>
              <a:rPr lang="en-US" sz="1600" dirty="0">
                <a:solidFill>
                  <a:srgbClr val="03BFD7"/>
                </a:solidFill>
              </a:rPr>
              <a:t>and </a:t>
            </a:r>
            <a:r>
              <a:rPr lang="sk-SK" sz="1600" dirty="0" smtClean="0">
                <a:solidFill>
                  <a:srgbClr val="03BFD7"/>
                </a:solidFill>
              </a:rPr>
              <a:t>priezvisko</a:t>
            </a:r>
            <a:r>
              <a:rPr lang="en-US" sz="1600" dirty="0" smtClean="0">
                <a:solidFill>
                  <a:srgbClr val="03BFD7"/>
                </a:solidFill>
              </a:rPr>
              <a:t> </a:t>
            </a:r>
            <a:r>
              <a:rPr lang="en-US" sz="1600" dirty="0" err="1" smtClean="0">
                <a:solidFill>
                  <a:srgbClr val="03BFD7"/>
                </a:solidFill>
              </a:rPr>
              <a:t>autor</a:t>
            </a:r>
            <a:r>
              <a:rPr lang="sk-SK" sz="1600" dirty="0" smtClean="0">
                <a:solidFill>
                  <a:srgbClr val="03BFD7"/>
                </a:solidFill>
              </a:rPr>
              <a:t>a</a:t>
            </a:r>
          </a:p>
          <a:p>
            <a:r>
              <a:rPr lang="cs-CZ" sz="1600" dirty="0" smtClean="0">
                <a:solidFill>
                  <a:srgbClr val="03BFD7"/>
                </a:solidFill>
              </a:rPr>
              <a:t>Adresa</a:t>
            </a:r>
          </a:p>
          <a:p>
            <a:r>
              <a:rPr lang="cs-CZ" sz="1600" dirty="0" smtClean="0">
                <a:solidFill>
                  <a:srgbClr val="03BFD7"/>
                </a:solidFill>
              </a:rPr>
              <a:t>E-mail</a:t>
            </a:r>
          </a:p>
          <a:p>
            <a:r>
              <a:rPr lang="cs-CZ" sz="1600" dirty="0" smtClean="0">
                <a:solidFill>
                  <a:srgbClr val="03BFD7"/>
                </a:solidFill>
              </a:rPr>
              <a:t>Internetová  adresa </a:t>
            </a:r>
            <a:endParaRPr lang="cs-CZ" sz="1600" dirty="0"/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7197420" y="1962456"/>
            <a:ext cx="49822" cy="4378568"/>
          </a:xfrm>
          <a:prstGeom prst="line">
            <a:avLst/>
          </a:prstGeom>
          <a:ln>
            <a:solidFill>
              <a:srgbClr val="03B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948487" y="4475286"/>
            <a:ext cx="5478689" cy="19451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/>
              <a:t>Klasický </a:t>
            </a:r>
            <a:r>
              <a:rPr lang="cs-CZ" sz="2400" b="1" dirty="0"/>
              <a:t>text </a:t>
            </a:r>
            <a:r>
              <a:rPr lang="cs-CZ" sz="2400" dirty="0" smtClean="0"/>
              <a:t>- </a:t>
            </a:r>
            <a:r>
              <a:rPr lang="cs-CZ" sz="2400" dirty="0" err="1" smtClean="0"/>
              <a:t>Lorem</a:t>
            </a:r>
            <a:r>
              <a:rPr lang="cs-CZ" sz="2400" dirty="0" smtClean="0"/>
              <a:t> </a:t>
            </a:r>
            <a:r>
              <a:rPr lang="cs-CZ" sz="2400" dirty="0" err="1" smtClean="0"/>
              <a:t>ipsum</a:t>
            </a:r>
            <a:r>
              <a:rPr lang="cs-CZ" sz="2400" dirty="0" smtClean="0"/>
              <a:t> </a:t>
            </a:r>
            <a:r>
              <a:rPr lang="cs-CZ" sz="2400" dirty="0" err="1" smtClean="0"/>
              <a:t>dolor</a:t>
            </a:r>
            <a:r>
              <a:rPr lang="cs-CZ" sz="2400" dirty="0" smtClean="0"/>
              <a:t> </a:t>
            </a:r>
            <a:r>
              <a:rPr lang="cs-CZ" sz="2400" dirty="0" err="1" smtClean="0"/>
              <a:t>sit</a:t>
            </a:r>
            <a:r>
              <a:rPr lang="cs-CZ" sz="2400" dirty="0" smtClean="0"/>
              <a:t> </a:t>
            </a:r>
            <a:r>
              <a:rPr lang="cs-CZ" sz="2400" dirty="0" err="1" smtClean="0"/>
              <a:t>amet</a:t>
            </a:r>
            <a:r>
              <a:rPr lang="cs-CZ" sz="2400" dirty="0" smtClean="0"/>
              <a:t>, </a:t>
            </a:r>
            <a:r>
              <a:rPr lang="cs-CZ" sz="2400" dirty="0" err="1" smtClean="0"/>
              <a:t>consectetuer</a:t>
            </a:r>
            <a:r>
              <a:rPr lang="cs-CZ" sz="2400" dirty="0" smtClean="0"/>
              <a:t> </a:t>
            </a:r>
            <a:r>
              <a:rPr lang="cs-CZ" sz="2400" dirty="0" err="1" smtClean="0"/>
              <a:t>adipiscing</a:t>
            </a:r>
            <a:r>
              <a:rPr lang="cs-CZ" sz="2400" dirty="0" smtClean="0"/>
              <a:t> elit. </a:t>
            </a:r>
            <a:r>
              <a:rPr lang="cs-CZ" sz="2400" dirty="0" err="1" smtClean="0"/>
              <a:t>Curabitur</a:t>
            </a:r>
            <a:r>
              <a:rPr lang="cs-CZ" sz="2400" dirty="0" smtClean="0"/>
              <a:t> vitae </a:t>
            </a:r>
            <a:r>
              <a:rPr lang="cs-CZ" sz="2400" dirty="0" err="1" smtClean="0"/>
              <a:t>diam</a:t>
            </a:r>
            <a:r>
              <a:rPr lang="cs-CZ" sz="2400" dirty="0" smtClean="0"/>
              <a:t> non </a:t>
            </a:r>
            <a:r>
              <a:rPr lang="cs-CZ" sz="2400" dirty="0" err="1" smtClean="0"/>
              <a:t>enim</a:t>
            </a:r>
            <a:r>
              <a:rPr lang="cs-CZ" sz="2400" dirty="0" smtClean="0"/>
              <a:t> vestibulum </a:t>
            </a:r>
            <a:r>
              <a:rPr lang="cs-CZ" sz="2400" dirty="0" err="1" smtClean="0"/>
              <a:t>interdum</a:t>
            </a:r>
            <a:r>
              <a:rPr lang="cs-CZ" sz="2400" dirty="0" smtClean="0"/>
              <a:t>. </a:t>
            </a:r>
            <a:r>
              <a:rPr lang="cs-CZ" sz="2400" dirty="0" err="1" smtClean="0"/>
              <a:t>Aenean</a:t>
            </a:r>
            <a:r>
              <a:rPr lang="cs-CZ" sz="2400" dirty="0" smtClean="0"/>
              <a:t> </a:t>
            </a:r>
            <a:r>
              <a:rPr lang="cs-CZ" sz="2400" dirty="0" err="1" smtClean="0"/>
              <a:t>placerat</a:t>
            </a:r>
            <a:r>
              <a:rPr lang="cs-CZ" sz="2400" dirty="0" smtClean="0"/>
              <a:t>. </a:t>
            </a:r>
            <a:r>
              <a:rPr lang="cs-CZ" sz="2400" dirty="0" err="1" smtClean="0"/>
              <a:t>Praesent</a:t>
            </a:r>
            <a:r>
              <a:rPr lang="cs-CZ" sz="2400" dirty="0" smtClean="0"/>
              <a:t> </a:t>
            </a:r>
            <a:r>
              <a:rPr lang="cs-CZ" sz="2400" dirty="0" err="1" smtClean="0"/>
              <a:t>dapibus</a:t>
            </a:r>
            <a:r>
              <a:rPr lang="cs-CZ" sz="2400" dirty="0" smtClean="0"/>
              <a:t>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235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B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39" y="1948349"/>
            <a:ext cx="6215922" cy="27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cs-CZ" b="1" dirty="0" smtClean="0"/>
              <a:t>VÝCHODISKO</a:t>
            </a:r>
            <a:endParaRPr lang="cs-CZ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70"/>
          </a:xfrm>
          <a:prstGeom prst="rect">
            <a:avLst/>
          </a:prstGeom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838200" y="2233533"/>
            <a:ext cx="10515600" cy="3976767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dirty="0"/>
              <a:t>V </a:t>
            </a:r>
            <a:r>
              <a:rPr lang="cs-CZ" sz="2400" dirty="0" smtClean="0"/>
              <a:t>roku </a:t>
            </a:r>
            <a:r>
              <a:rPr lang="cs-CZ" sz="2400" dirty="0"/>
              <a:t>2018 skupina </a:t>
            </a:r>
            <a:r>
              <a:rPr lang="cs-CZ" sz="2400" dirty="0" err="1" smtClean="0"/>
              <a:t>univerzít</a:t>
            </a:r>
            <a:r>
              <a:rPr lang="cs-CZ" sz="2400" dirty="0" smtClean="0"/>
              <a:t> V4 </a:t>
            </a:r>
            <a:r>
              <a:rPr lang="cs-CZ" sz="2400" dirty="0" err="1" smtClean="0"/>
              <a:t>úspešne</a:t>
            </a:r>
            <a:r>
              <a:rPr lang="cs-CZ" sz="2400" dirty="0" smtClean="0"/>
              <a:t> </a:t>
            </a:r>
            <a:r>
              <a:rPr lang="cs-CZ" sz="2400" dirty="0" err="1" smtClean="0"/>
              <a:t>riešila</a:t>
            </a:r>
            <a:r>
              <a:rPr lang="cs-CZ" sz="2400" dirty="0" smtClean="0"/>
              <a:t> </a:t>
            </a:r>
            <a:r>
              <a:rPr lang="cs-CZ" sz="2400" dirty="0"/>
              <a:t>v rámci  </a:t>
            </a:r>
            <a:r>
              <a:rPr lang="cs-CZ" sz="2400" dirty="0" err="1"/>
              <a:t>Visegrad</a:t>
            </a:r>
            <a:r>
              <a:rPr lang="cs-CZ" sz="2400" dirty="0"/>
              <a:t> </a:t>
            </a:r>
            <a:r>
              <a:rPr lang="cs-CZ" sz="2400" dirty="0" err="1"/>
              <a:t>Fund</a:t>
            </a:r>
            <a:r>
              <a:rPr lang="cs-CZ" sz="2400" dirty="0"/>
              <a:t> projekt s </a:t>
            </a:r>
            <a:r>
              <a:rPr lang="cs-CZ" sz="2400" dirty="0" err="1" smtClean="0"/>
              <a:t>názvom</a:t>
            </a:r>
            <a:r>
              <a:rPr lang="cs-CZ" sz="2400" dirty="0" smtClean="0"/>
              <a:t>:  </a:t>
            </a:r>
            <a:r>
              <a:rPr lang="cs-CZ" sz="2400" dirty="0" err="1"/>
              <a:t>Creating</a:t>
            </a:r>
            <a:r>
              <a:rPr lang="cs-CZ" sz="2400" dirty="0"/>
              <a:t> a </a:t>
            </a:r>
            <a:r>
              <a:rPr lang="cs-CZ" sz="2400" dirty="0" err="1"/>
              <a:t>platform</a:t>
            </a:r>
            <a:r>
              <a:rPr lang="cs-CZ" sz="2400" dirty="0"/>
              <a:t> to </a:t>
            </a:r>
            <a:r>
              <a:rPr lang="cs-CZ" sz="2400" dirty="0" err="1"/>
              <a:t>address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techniques</a:t>
            </a:r>
            <a:r>
              <a:rPr lang="cs-CZ" sz="2400" dirty="0"/>
              <a:t> </a:t>
            </a:r>
            <a:r>
              <a:rPr lang="cs-CZ" sz="2400" dirty="0" err="1"/>
              <a:t>used</a:t>
            </a:r>
            <a:r>
              <a:rPr lang="cs-CZ" sz="2400" dirty="0"/>
              <a:t> in </a:t>
            </a:r>
            <a:r>
              <a:rPr lang="cs-CZ" sz="2400" dirty="0" err="1"/>
              <a:t>creation</a:t>
            </a:r>
            <a:r>
              <a:rPr lang="cs-CZ" sz="2400" dirty="0"/>
              <a:t> and </a:t>
            </a:r>
            <a:r>
              <a:rPr lang="cs-CZ" sz="2400" dirty="0" err="1"/>
              <a:t>protection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environment</a:t>
            </a:r>
            <a:r>
              <a:rPr lang="cs-CZ" sz="2400" dirty="0"/>
              <a:t> and in </a:t>
            </a:r>
            <a:r>
              <a:rPr lang="cs-CZ" sz="2400" dirty="0" err="1"/>
              <a:t>economic</a:t>
            </a:r>
            <a:r>
              <a:rPr lang="cs-CZ" sz="2400" dirty="0"/>
              <a:t> management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water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soil</a:t>
            </a:r>
            <a:r>
              <a:rPr lang="cs-CZ" sz="2400" dirty="0"/>
              <a:t>. Výstupy  </a:t>
            </a:r>
            <a:r>
              <a:rPr lang="cs-CZ" sz="2400" dirty="0" err="1" smtClean="0"/>
              <a:t>boli</a:t>
            </a:r>
            <a:r>
              <a:rPr lang="cs-CZ" sz="2400" dirty="0" smtClean="0"/>
              <a:t> </a:t>
            </a:r>
            <a:r>
              <a:rPr lang="cs-CZ" sz="2400" dirty="0"/>
              <a:t>v </a:t>
            </a:r>
            <a:r>
              <a:rPr lang="cs-CZ" sz="2400" dirty="0" err="1" smtClean="0"/>
              <a:t>písomnej</a:t>
            </a:r>
            <a:r>
              <a:rPr lang="cs-CZ" sz="2400" dirty="0" smtClean="0"/>
              <a:t> </a:t>
            </a:r>
            <a:r>
              <a:rPr lang="cs-CZ" sz="2400" dirty="0" err="1" smtClean="0"/>
              <a:t>forme</a:t>
            </a:r>
            <a:r>
              <a:rPr lang="cs-CZ" sz="2400" dirty="0" smtClean="0"/>
              <a:t> </a:t>
            </a:r>
            <a:r>
              <a:rPr lang="cs-CZ" sz="2400" dirty="0" err="1" smtClean="0"/>
              <a:t>odovzdané</a:t>
            </a:r>
            <a:r>
              <a:rPr lang="cs-CZ" sz="2400" dirty="0" smtClean="0"/>
              <a:t> a v </a:t>
            </a:r>
            <a:r>
              <a:rPr lang="cs-CZ" sz="2400" dirty="0" err="1" smtClean="0"/>
              <a:t>elektronickej</a:t>
            </a:r>
            <a:r>
              <a:rPr lang="cs-CZ" sz="2400" dirty="0" smtClean="0"/>
              <a:t>  </a:t>
            </a:r>
            <a:r>
              <a:rPr lang="cs-CZ" sz="2400" dirty="0" err="1" smtClean="0"/>
              <a:t>podobe</a:t>
            </a:r>
            <a:r>
              <a:rPr lang="cs-CZ" sz="2400" dirty="0" smtClean="0"/>
              <a:t> </a:t>
            </a:r>
            <a:r>
              <a:rPr lang="cs-CZ" sz="2400" dirty="0"/>
              <a:t>na webových stránkách projektu </a:t>
            </a:r>
            <a:r>
              <a:rPr lang="cs-CZ" sz="2400" dirty="0" smtClean="0"/>
              <a:t>dostupné k </a:t>
            </a:r>
            <a:r>
              <a:rPr lang="cs-CZ" sz="2400" dirty="0" err="1" smtClean="0"/>
              <a:t>voľnemu</a:t>
            </a:r>
            <a:r>
              <a:rPr lang="cs-CZ" sz="2400" dirty="0" smtClean="0"/>
              <a:t>  </a:t>
            </a:r>
            <a:r>
              <a:rPr lang="cs-CZ" sz="2400" dirty="0" err="1" smtClean="0"/>
              <a:t>stiahnutiu</a:t>
            </a:r>
            <a:r>
              <a:rPr lang="cs-CZ" sz="2400" dirty="0" smtClean="0"/>
              <a:t> </a:t>
            </a:r>
            <a:r>
              <a:rPr lang="cs-CZ" sz="2400" dirty="0" err="1" smtClean="0"/>
              <a:t>širokej</a:t>
            </a:r>
            <a:r>
              <a:rPr lang="cs-CZ" sz="2400" dirty="0" smtClean="0"/>
              <a:t> </a:t>
            </a:r>
            <a:r>
              <a:rPr lang="cs-CZ" sz="2400" dirty="0" err="1" smtClean="0"/>
              <a:t>odbornej</a:t>
            </a:r>
            <a:r>
              <a:rPr lang="cs-CZ" sz="2400" dirty="0" smtClean="0"/>
              <a:t> </a:t>
            </a:r>
            <a:r>
              <a:rPr lang="cs-CZ" sz="2400" dirty="0" err="1" smtClean="0"/>
              <a:t>verejnosti</a:t>
            </a:r>
            <a:r>
              <a:rPr lang="cs-CZ" sz="2400" dirty="0" smtClean="0"/>
              <a:t>. </a:t>
            </a:r>
            <a:r>
              <a:rPr lang="cs-CZ" sz="2400" dirty="0" err="1" smtClean="0"/>
              <a:t>Hlavným</a:t>
            </a:r>
            <a:r>
              <a:rPr lang="cs-CZ" sz="2400" dirty="0" smtClean="0"/>
              <a:t> </a:t>
            </a:r>
            <a:r>
              <a:rPr lang="cs-CZ" sz="2400" dirty="0" err="1" smtClean="0"/>
              <a:t>cieľom</a:t>
            </a:r>
            <a:r>
              <a:rPr lang="cs-CZ" sz="2400" dirty="0" smtClean="0"/>
              <a:t> </a:t>
            </a:r>
            <a:r>
              <a:rPr lang="cs-CZ" sz="2400" dirty="0" err="1" smtClean="0"/>
              <a:t>tohto</a:t>
            </a:r>
            <a:r>
              <a:rPr lang="cs-CZ" sz="2400" dirty="0" smtClean="0"/>
              <a:t> </a:t>
            </a:r>
            <a:r>
              <a:rPr lang="cs-CZ" sz="2400" dirty="0"/>
              <a:t>projektu </a:t>
            </a:r>
            <a:r>
              <a:rPr lang="cs-CZ" sz="2400" dirty="0" smtClean="0"/>
              <a:t>bolo </a:t>
            </a:r>
            <a:r>
              <a:rPr lang="cs-CZ" sz="2400" dirty="0" err="1" smtClean="0"/>
              <a:t>šírenie</a:t>
            </a:r>
            <a:r>
              <a:rPr lang="cs-CZ" sz="2400" dirty="0" smtClean="0"/>
              <a:t> </a:t>
            </a:r>
            <a:r>
              <a:rPr lang="cs-CZ" sz="2400" dirty="0" err="1" smtClean="0"/>
              <a:t>informácií</a:t>
            </a:r>
            <a:r>
              <a:rPr lang="cs-CZ" sz="2400" dirty="0" smtClean="0"/>
              <a:t> </a:t>
            </a:r>
            <a:r>
              <a:rPr lang="cs-CZ" sz="2400" dirty="0"/>
              <a:t>o </a:t>
            </a:r>
            <a:r>
              <a:rPr lang="cs-CZ" sz="2400" dirty="0" err="1" smtClean="0"/>
              <a:t>výsledkoch</a:t>
            </a:r>
            <a:r>
              <a:rPr lang="cs-CZ" sz="2400" dirty="0" smtClean="0"/>
              <a:t> uvedeného </a:t>
            </a:r>
            <a:r>
              <a:rPr lang="cs-CZ" sz="2400" dirty="0"/>
              <a:t>projektu </a:t>
            </a:r>
            <a:r>
              <a:rPr lang="cs-CZ" sz="2400" dirty="0" smtClean="0"/>
              <a:t>u </a:t>
            </a:r>
            <a:r>
              <a:rPr lang="cs-CZ" sz="2400" dirty="0" err="1"/>
              <a:t>č</a:t>
            </a:r>
            <a:r>
              <a:rPr lang="cs-CZ" sz="2400" dirty="0" err="1" smtClean="0"/>
              <a:t>o</a:t>
            </a:r>
            <a:r>
              <a:rPr lang="cs-CZ" sz="2400" dirty="0" smtClean="0"/>
              <a:t> možno </a:t>
            </a:r>
            <a:r>
              <a:rPr lang="cs-CZ" sz="2400" dirty="0" err="1" smtClean="0"/>
              <a:t>najširšej</a:t>
            </a:r>
            <a:r>
              <a:rPr lang="cs-CZ" sz="2400" dirty="0" smtClean="0"/>
              <a:t> </a:t>
            </a:r>
            <a:r>
              <a:rPr lang="cs-CZ" sz="2400" dirty="0" err="1" smtClean="0"/>
              <a:t>cieľovej</a:t>
            </a:r>
            <a:r>
              <a:rPr lang="cs-CZ" sz="2400" dirty="0" smtClean="0"/>
              <a:t> skupiny. </a:t>
            </a:r>
            <a:r>
              <a:rPr lang="cs-CZ" sz="2400" dirty="0"/>
              <a:t>Projekt </a:t>
            </a:r>
            <a:r>
              <a:rPr lang="cs-CZ" sz="2400" dirty="0" smtClean="0"/>
              <a:t>je realizovaný </a:t>
            </a:r>
            <a:r>
              <a:rPr lang="cs-CZ" sz="2400" dirty="0" err="1" smtClean="0"/>
              <a:t>predovšetkým</a:t>
            </a:r>
            <a:r>
              <a:rPr lang="cs-CZ" sz="2400" dirty="0" smtClean="0"/>
              <a:t> </a:t>
            </a:r>
            <a:r>
              <a:rPr lang="cs-CZ" sz="2400" dirty="0"/>
              <a:t>formou praktických </a:t>
            </a:r>
            <a:r>
              <a:rPr lang="cs-CZ" sz="2400" dirty="0" err="1" smtClean="0"/>
              <a:t>seminárov</a:t>
            </a:r>
            <a:r>
              <a:rPr lang="cs-CZ" sz="2400" dirty="0" smtClean="0"/>
              <a:t> </a:t>
            </a:r>
            <a:r>
              <a:rPr lang="cs-CZ" sz="2400" dirty="0"/>
              <a:t>a </a:t>
            </a:r>
            <a:r>
              <a:rPr lang="cs-CZ" sz="2400" dirty="0" err="1" smtClean="0"/>
              <a:t>prednášok</a:t>
            </a:r>
            <a:r>
              <a:rPr lang="cs-CZ" sz="2400" dirty="0" smtClean="0"/>
              <a:t> </a:t>
            </a:r>
            <a:r>
              <a:rPr lang="cs-CZ" sz="2400" dirty="0" err="1" smtClean="0"/>
              <a:t>vo</a:t>
            </a:r>
            <a:r>
              <a:rPr lang="cs-CZ" sz="2400" dirty="0" smtClean="0"/>
              <a:t> </a:t>
            </a:r>
            <a:r>
              <a:rPr lang="cs-CZ" sz="2400" dirty="0" err="1" smtClean="0"/>
              <a:t>všetkých</a:t>
            </a:r>
            <a:r>
              <a:rPr lang="cs-CZ" sz="2400" dirty="0" smtClean="0"/>
              <a:t> krajinách </a:t>
            </a:r>
            <a:r>
              <a:rPr lang="cs-CZ" sz="2400" dirty="0"/>
              <a:t>V4. </a:t>
            </a:r>
            <a:r>
              <a:rPr lang="cs-CZ" sz="2400" dirty="0" smtClean="0"/>
              <a:t>U navrhovaného </a:t>
            </a:r>
            <a:r>
              <a:rPr lang="cs-CZ" sz="2400" dirty="0"/>
              <a:t>projektu </a:t>
            </a:r>
            <a:r>
              <a:rPr lang="cs-CZ" sz="2400" dirty="0" err="1"/>
              <a:t>dochádza</a:t>
            </a:r>
            <a:r>
              <a:rPr lang="cs-CZ" sz="2400" dirty="0"/>
              <a:t> k </a:t>
            </a:r>
            <a:r>
              <a:rPr lang="cs-CZ" sz="2400" dirty="0" err="1"/>
              <a:t>rotácii</a:t>
            </a:r>
            <a:r>
              <a:rPr lang="cs-CZ" sz="2400" dirty="0"/>
              <a:t> </a:t>
            </a:r>
            <a:r>
              <a:rPr lang="cs-CZ" sz="2400" dirty="0" err="1"/>
              <a:t>predtým</a:t>
            </a:r>
            <a:r>
              <a:rPr lang="cs-CZ" sz="2400" dirty="0"/>
              <a:t> </a:t>
            </a:r>
            <a:r>
              <a:rPr lang="cs-CZ" sz="2400" dirty="0" err="1"/>
              <a:t>spolupracujúcich</a:t>
            </a:r>
            <a:r>
              <a:rPr lang="cs-CZ" sz="2400" dirty="0"/>
              <a:t> </a:t>
            </a:r>
            <a:r>
              <a:rPr lang="cs-CZ" sz="2400" dirty="0" err="1" smtClean="0"/>
              <a:t>partnerov</a:t>
            </a:r>
            <a:r>
              <a:rPr lang="cs-CZ" sz="2400" dirty="0" smtClean="0"/>
              <a:t> V4, </a:t>
            </a:r>
            <a:r>
              <a:rPr lang="cs-CZ" sz="2400" dirty="0" err="1"/>
              <a:t>koordinátorom</a:t>
            </a:r>
            <a:r>
              <a:rPr lang="cs-CZ" sz="2400" dirty="0"/>
              <a:t> projektu </a:t>
            </a:r>
            <a:r>
              <a:rPr lang="cs-CZ" sz="2400" dirty="0" err="1"/>
              <a:t>sa</a:t>
            </a:r>
            <a:r>
              <a:rPr lang="cs-CZ" sz="2400" dirty="0"/>
              <a:t> </a:t>
            </a:r>
            <a:r>
              <a:rPr lang="cs-CZ" sz="2400" dirty="0" err="1"/>
              <a:t>stáva</a:t>
            </a:r>
            <a:r>
              <a:rPr lang="cs-CZ" sz="2400" dirty="0"/>
              <a:t> </a:t>
            </a:r>
            <a:r>
              <a:rPr lang="cs-CZ" sz="2400" dirty="0" smtClean="0"/>
              <a:t>Slovenská </a:t>
            </a:r>
            <a:r>
              <a:rPr lang="cs-CZ" sz="2400" dirty="0" err="1" smtClean="0"/>
              <a:t>poľnohospodárska</a:t>
            </a:r>
            <a:r>
              <a:rPr lang="cs-CZ" sz="2400" dirty="0" smtClean="0"/>
              <a:t> univerzita v </a:t>
            </a:r>
            <a:r>
              <a:rPr lang="cs-CZ" sz="2400" dirty="0" err="1"/>
              <a:t>Nitre</a:t>
            </a:r>
            <a:r>
              <a:rPr lang="cs-CZ" sz="2400" dirty="0"/>
              <a:t>. </a:t>
            </a:r>
          </a:p>
          <a:p>
            <a:pPr>
              <a:lnSpc>
                <a:spcPct val="100000"/>
              </a:lnSpc>
            </a:pPr>
            <a:endParaRPr lang="cs-CZ" sz="2400" dirty="0" smtClean="0"/>
          </a:p>
          <a:p>
            <a:pPr marL="0" indent="0">
              <a:lnSpc>
                <a:spcPct val="100000"/>
              </a:lnSpc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94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cs-CZ" b="1" dirty="0" smtClean="0"/>
              <a:t>CIELE PROJEKTU</a:t>
            </a:r>
            <a:endParaRPr lang="cs-CZ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70"/>
          </a:xfrm>
          <a:prstGeom prst="rect">
            <a:avLst/>
          </a:prstGeom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838200" y="2233533"/>
            <a:ext cx="10515600" cy="3976767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</a:pPr>
            <a:r>
              <a:rPr lang="sk-SK" sz="3600" dirty="0" smtClean="0"/>
              <a:t>Cieľom tohto </a:t>
            </a:r>
            <a:r>
              <a:rPr lang="sk-SK" sz="3600" dirty="0"/>
              <a:t>projektu je </a:t>
            </a:r>
            <a:r>
              <a:rPr lang="sk-SK" sz="3600" dirty="0" smtClean="0"/>
              <a:t>šíriť informácie </a:t>
            </a:r>
            <a:r>
              <a:rPr lang="sk-SK" sz="3600" dirty="0"/>
              <a:t>o </a:t>
            </a:r>
            <a:r>
              <a:rPr lang="sk-SK" sz="3600" dirty="0" smtClean="0"/>
              <a:t>výsledkoch vyššie </a:t>
            </a:r>
            <a:r>
              <a:rPr lang="sk-SK" sz="3600" dirty="0"/>
              <a:t>uvedeného projektu </a:t>
            </a:r>
            <a:r>
              <a:rPr lang="sk-SK" sz="3600" dirty="0" smtClean="0"/>
              <a:t>pre </a:t>
            </a:r>
            <a:r>
              <a:rPr lang="sk-SK" sz="3600" dirty="0"/>
              <a:t>č</a:t>
            </a:r>
            <a:r>
              <a:rPr lang="sk-SK" sz="3600" dirty="0" smtClean="0"/>
              <a:t>o najširšiu cieľovú </a:t>
            </a:r>
            <a:r>
              <a:rPr lang="sk-SK" sz="3600" dirty="0"/>
              <a:t>skupinu. </a:t>
            </a:r>
            <a:endParaRPr lang="sk-SK" sz="3600" dirty="0" smtClean="0"/>
          </a:p>
          <a:p>
            <a:pPr>
              <a:lnSpc>
                <a:spcPct val="100000"/>
              </a:lnSpc>
            </a:pPr>
            <a:r>
              <a:rPr lang="sk-SK" sz="3600" dirty="0" smtClean="0"/>
              <a:t>Projekt </a:t>
            </a:r>
            <a:r>
              <a:rPr lang="sk-SK" sz="3600" dirty="0"/>
              <a:t>bude </a:t>
            </a:r>
            <a:r>
              <a:rPr lang="sk-SK" sz="3600" dirty="0" smtClean="0"/>
              <a:t>realizovaný prostredníctvom webovej aplikácie</a:t>
            </a:r>
            <a:r>
              <a:rPr lang="sk-SK" sz="3600" dirty="0"/>
              <a:t>, </a:t>
            </a:r>
            <a:r>
              <a:rPr lang="sk-SK" sz="3600" dirty="0" smtClean="0"/>
              <a:t>ktorá </a:t>
            </a:r>
            <a:r>
              <a:rPr lang="sk-SK" sz="3600" dirty="0"/>
              <a:t>bude </a:t>
            </a:r>
            <a:r>
              <a:rPr lang="sk-SK" sz="3600" dirty="0" smtClean="0"/>
              <a:t>obsahovať multimediálne </a:t>
            </a:r>
            <a:r>
              <a:rPr lang="sk-SK" sz="3600" dirty="0"/>
              <a:t>odborné </a:t>
            </a:r>
            <a:r>
              <a:rPr lang="sk-SK" sz="3600" dirty="0" smtClean="0"/>
              <a:t>prednášky </a:t>
            </a:r>
            <a:r>
              <a:rPr lang="sk-SK" sz="3600" dirty="0"/>
              <a:t>a </a:t>
            </a:r>
            <a:r>
              <a:rPr lang="sk-SK" sz="3600" dirty="0" smtClean="0"/>
              <a:t>ďalšie relevantné informácie </a:t>
            </a:r>
            <a:r>
              <a:rPr lang="sk-SK" sz="3600" dirty="0"/>
              <a:t>v </a:t>
            </a:r>
            <a:r>
              <a:rPr lang="sk-SK" sz="3600" dirty="0" smtClean="0"/>
              <a:t>elektronickej podobe. Tieto </a:t>
            </a:r>
            <a:r>
              <a:rPr lang="sk-SK" sz="3600" dirty="0"/>
              <a:t>materiály </a:t>
            </a:r>
            <a:r>
              <a:rPr lang="sk-SK" sz="3600" dirty="0" smtClean="0"/>
              <a:t>budú spracované vo všetkých národných jazykoch V4.</a:t>
            </a:r>
            <a:endParaRPr lang="cs-CZ" sz="3600" dirty="0" smtClean="0"/>
          </a:p>
          <a:p>
            <a:pPr marL="0" indent="0">
              <a:lnSpc>
                <a:spcPct val="100000"/>
              </a:lnSpc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482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9146059" cy="1325563"/>
          </a:xfrm>
        </p:spPr>
        <p:txBody>
          <a:bodyPr/>
          <a:lstStyle/>
          <a:p>
            <a:r>
              <a:rPr lang="cs-CZ" b="1" dirty="0" smtClean="0"/>
              <a:t> </a:t>
            </a:r>
            <a:r>
              <a:rPr lang="cs-CZ" b="1" dirty="0"/>
              <a:t>RELEVANTNOSŤ A KONTEXT PROJEKTU </a:t>
            </a:r>
            <a:endParaRPr lang="cs-CZ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70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2233533"/>
            <a:ext cx="10515600" cy="3976767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V rámci </a:t>
            </a:r>
            <a:r>
              <a:rPr lang="cs-CZ" sz="2400" dirty="0" err="1" smtClean="0"/>
              <a:t>workshopov</a:t>
            </a:r>
            <a:r>
              <a:rPr lang="cs-CZ" sz="2400" dirty="0" smtClean="0"/>
              <a:t> </a:t>
            </a:r>
            <a:r>
              <a:rPr lang="cs-CZ" sz="2400" dirty="0" err="1" smtClean="0"/>
              <a:t>vytvorená</a:t>
            </a:r>
            <a:r>
              <a:rPr lang="cs-CZ" sz="2400" dirty="0" smtClean="0"/>
              <a:t> </a:t>
            </a:r>
            <a:r>
              <a:rPr lang="cs-CZ" sz="2400" dirty="0"/>
              <a:t>platforma založená na základe projektu č. 21730049 (2018) </a:t>
            </a:r>
            <a:r>
              <a:rPr lang="cs-CZ" sz="2400" dirty="0" err="1" smtClean="0"/>
              <a:t>zameraná</a:t>
            </a:r>
            <a:r>
              <a:rPr lang="cs-CZ" sz="2400" dirty="0" smtClean="0"/>
              <a:t> </a:t>
            </a:r>
            <a:r>
              <a:rPr lang="cs-CZ" sz="2400" dirty="0" err="1"/>
              <a:t>najmä</a:t>
            </a:r>
            <a:r>
              <a:rPr lang="cs-CZ" sz="2400" dirty="0"/>
              <a:t> na </a:t>
            </a:r>
            <a:r>
              <a:rPr lang="cs-CZ" sz="2400" dirty="0" err="1"/>
              <a:t>vytvorenie</a:t>
            </a:r>
            <a:r>
              <a:rPr lang="cs-CZ" sz="2400" dirty="0"/>
              <a:t> teoretického základu </a:t>
            </a:r>
            <a:r>
              <a:rPr lang="cs-CZ" sz="2400" dirty="0" err="1" smtClean="0"/>
              <a:t>poznatkov</a:t>
            </a:r>
            <a:r>
              <a:rPr lang="cs-CZ" sz="2400" dirty="0" smtClean="0"/>
              <a:t> </a:t>
            </a:r>
            <a:r>
              <a:rPr lang="cs-CZ" sz="2400" dirty="0" err="1" smtClean="0"/>
              <a:t>pre</a:t>
            </a:r>
            <a:r>
              <a:rPr lang="cs-CZ" sz="2400" dirty="0" smtClean="0"/>
              <a:t> </a:t>
            </a:r>
            <a:r>
              <a:rPr lang="cs-CZ" sz="2400" dirty="0" err="1"/>
              <a:t>cieľovú</a:t>
            </a:r>
            <a:r>
              <a:rPr lang="cs-CZ" sz="2400" dirty="0"/>
              <a:t> </a:t>
            </a:r>
            <a:r>
              <a:rPr lang="cs-CZ" sz="2400" dirty="0" smtClean="0"/>
              <a:t>skupinu. </a:t>
            </a:r>
            <a:r>
              <a:rPr lang="cs-CZ" sz="2400" dirty="0" err="1" smtClean="0"/>
              <a:t>Išlo</a:t>
            </a:r>
            <a:r>
              <a:rPr lang="cs-CZ" sz="2400" dirty="0" smtClean="0"/>
              <a:t> o komplex agrotechnických</a:t>
            </a:r>
            <a:r>
              <a:rPr lang="cs-CZ" sz="2400" dirty="0"/>
              <a:t>, technických a organizačných </a:t>
            </a:r>
            <a:r>
              <a:rPr lang="cs-CZ" sz="2400" dirty="0" err="1"/>
              <a:t>opatrení</a:t>
            </a:r>
            <a:r>
              <a:rPr lang="cs-CZ" sz="2400" dirty="0"/>
              <a:t> </a:t>
            </a:r>
            <a:r>
              <a:rPr lang="cs-CZ" sz="2400" dirty="0" err="1"/>
              <a:t>vedúcich</a:t>
            </a:r>
            <a:r>
              <a:rPr lang="cs-CZ" sz="2400" dirty="0"/>
              <a:t> k </a:t>
            </a:r>
            <a:r>
              <a:rPr lang="cs-CZ" sz="2400" dirty="0" err="1"/>
              <a:t>efektívnejšiemu</a:t>
            </a:r>
            <a:r>
              <a:rPr lang="cs-CZ" sz="2400" dirty="0"/>
              <a:t> </a:t>
            </a:r>
            <a:r>
              <a:rPr lang="cs-CZ" sz="2400" dirty="0" err="1"/>
              <a:t>hospodáreniu</a:t>
            </a:r>
            <a:r>
              <a:rPr lang="cs-CZ" sz="2400" dirty="0"/>
              <a:t> s vodou a vodných </a:t>
            </a:r>
            <a:r>
              <a:rPr lang="cs-CZ" sz="2400" dirty="0" err="1"/>
              <a:t>zdrojov</a:t>
            </a:r>
            <a:r>
              <a:rPr lang="cs-CZ" sz="2400" dirty="0"/>
              <a:t> , </a:t>
            </a:r>
            <a:r>
              <a:rPr lang="cs-CZ" sz="2400" dirty="0" err="1"/>
              <a:t>ako</a:t>
            </a:r>
            <a:r>
              <a:rPr lang="cs-CZ" sz="2400" dirty="0"/>
              <a:t> aj biotechnické a organizačné </a:t>
            </a:r>
            <a:r>
              <a:rPr lang="cs-CZ" sz="2400" dirty="0" err="1"/>
              <a:t>opatrenia</a:t>
            </a:r>
            <a:r>
              <a:rPr lang="cs-CZ" sz="2400" dirty="0"/>
              <a:t> </a:t>
            </a:r>
            <a:r>
              <a:rPr lang="cs-CZ" sz="2400" dirty="0" err="1"/>
              <a:t>vedúce</a:t>
            </a:r>
            <a:r>
              <a:rPr lang="cs-CZ" sz="2400" dirty="0"/>
              <a:t> k </a:t>
            </a:r>
            <a:r>
              <a:rPr lang="cs-CZ" sz="2400" dirty="0" err="1"/>
              <a:t>zlepšeniu</a:t>
            </a:r>
            <a:r>
              <a:rPr lang="cs-CZ" sz="2400" dirty="0"/>
              <a:t> </a:t>
            </a:r>
            <a:r>
              <a:rPr lang="cs-CZ" sz="2400" dirty="0" smtClean="0"/>
              <a:t>schopností </a:t>
            </a:r>
            <a:r>
              <a:rPr lang="cs-CZ" sz="2400" dirty="0" err="1"/>
              <a:t>zadržiavať</a:t>
            </a:r>
            <a:r>
              <a:rPr lang="cs-CZ" sz="2400" dirty="0"/>
              <a:t> vodu v </a:t>
            </a:r>
            <a:r>
              <a:rPr lang="cs-CZ" sz="2400" dirty="0" err="1"/>
              <a:t>pôde</a:t>
            </a:r>
            <a:r>
              <a:rPr lang="cs-CZ" sz="2400" dirty="0"/>
              <a:t> a </a:t>
            </a:r>
            <a:r>
              <a:rPr lang="cs-CZ" sz="2400" dirty="0" err="1"/>
              <a:t>zvyšovať</a:t>
            </a:r>
            <a:r>
              <a:rPr lang="cs-CZ" sz="2400" dirty="0"/>
              <a:t> jej </a:t>
            </a:r>
            <a:r>
              <a:rPr lang="cs-CZ" sz="2400" dirty="0" err="1"/>
              <a:t>retenčnú</a:t>
            </a:r>
            <a:r>
              <a:rPr lang="cs-CZ" sz="2400" dirty="0"/>
              <a:t> </a:t>
            </a:r>
            <a:r>
              <a:rPr lang="cs-CZ" sz="2400" dirty="0" err="1"/>
              <a:t>schopnosť</a:t>
            </a:r>
            <a:r>
              <a:rPr lang="cs-CZ" sz="2400" dirty="0"/>
              <a:t>. </a:t>
            </a:r>
            <a:r>
              <a:rPr lang="cs-CZ" sz="2400" dirty="0" err="1"/>
              <a:t>Predložený</a:t>
            </a:r>
            <a:r>
              <a:rPr lang="cs-CZ" sz="2400" dirty="0"/>
              <a:t> projekt má </a:t>
            </a:r>
            <a:r>
              <a:rPr lang="cs-CZ" sz="2400" dirty="0" err="1" smtClean="0"/>
              <a:t>prioritný</a:t>
            </a:r>
            <a:r>
              <a:rPr lang="cs-CZ" sz="2400" dirty="0" smtClean="0"/>
              <a:t> </a:t>
            </a:r>
            <a:r>
              <a:rPr lang="cs-CZ" sz="2400" dirty="0" err="1" smtClean="0"/>
              <a:t>cieľ</a:t>
            </a:r>
            <a:r>
              <a:rPr lang="cs-CZ" sz="2400" dirty="0" smtClean="0"/>
              <a:t>  praktického </a:t>
            </a:r>
            <a:r>
              <a:rPr lang="cs-CZ" sz="2400" dirty="0" err="1" smtClean="0"/>
              <a:t>šírenia</a:t>
            </a:r>
            <a:r>
              <a:rPr lang="cs-CZ" sz="2400" dirty="0" smtClean="0"/>
              <a:t> </a:t>
            </a:r>
            <a:r>
              <a:rPr lang="cs-CZ" sz="2400" dirty="0"/>
              <a:t>teoretických </a:t>
            </a:r>
            <a:r>
              <a:rPr lang="cs-CZ" sz="2400" dirty="0" err="1"/>
              <a:t>poznatkov</a:t>
            </a:r>
            <a:r>
              <a:rPr lang="cs-CZ" sz="2400" dirty="0"/>
              <a:t> o </a:t>
            </a:r>
            <a:r>
              <a:rPr lang="cs-CZ" sz="2400" dirty="0" err="1"/>
              <a:t>cieľovú</a:t>
            </a:r>
            <a:r>
              <a:rPr lang="cs-CZ" sz="2400" dirty="0"/>
              <a:t> skupinu malých a </a:t>
            </a:r>
            <a:r>
              <a:rPr lang="cs-CZ" sz="2400" dirty="0" err="1"/>
              <a:t>stredných</a:t>
            </a:r>
            <a:r>
              <a:rPr lang="cs-CZ" sz="2400" dirty="0"/>
              <a:t> </a:t>
            </a:r>
            <a:r>
              <a:rPr lang="cs-CZ" sz="2400" dirty="0" err="1"/>
              <a:t>agronómov</a:t>
            </a:r>
            <a:r>
              <a:rPr lang="cs-CZ" sz="2400" dirty="0"/>
              <a:t>, </a:t>
            </a:r>
            <a:r>
              <a:rPr lang="cs-CZ" sz="2400" dirty="0" err="1"/>
              <a:t>ako</a:t>
            </a:r>
            <a:r>
              <a:rPr lang="cs-CZ" sz="2400" dirty="0"/>
              <a:t> aj </a:t>
            </a:r>
            <a:r>
              <a:rPr lang="cs-CZ" sz="2400" dirty="0" err="1"/>
              <a:t>veľkých</a:t>
            </a:r>
            <a:r>
              <a:rPr lang="cs-CZ" sz="2400" dirty="0"/>
              <a:t> </a:t>
            </a:r>
            <a:r>
              <a:rPr lang="cs-CZ" sz="2400" dirty="0" err="1"/>
              <a:t>poľnohospodárskych</a:t>
            </a:r>
            <a:r>
              <a:rPr lang="cs-CZ" sz="2400" dirty="0"/>
              <a:t> </a:t>
            </a:r>
            <a:r>
              <a:rPr lang="cs-CZ" sz="2400" dirty="0" err="1"/>
              <a:t>komplexov</a:t>
            </a:r>
            <a:r>
              <a:rPr lang="cs-CZ" sz="2400" dirty="0"/>
              <a:t>. </a:t>
            </a:r>
            <a:r>
              <a:rPr lang="cs-CZ" sz="2400" dirty="0" smtClean="0"/>
              <a:t> </a:t>
            </a:r>
            <a:r>
              <a:rPr lang="cs-CZ" sz="2400" dirty="0" err="1" smtClean="0"/>
              <a:t>Štruktúra</a:t>
            </a:r>
            <a:r>
              <a:rPr lang="cs-CZ" sz="2400" dirty="0" smtClean="0"/>
              <a:t> </a:t>
            </a:r>
            <a:r>
              <a:rPr lang="cs-CZ" sz="2400" dirty="0" err="1"/>
              <a:t>poľnohospodárstva</a:t>
            </a:r>
            <a:r>
              <a:rPr lang="cs-CZ" sz="2400" dirty="0"/>
              <a:t> a jeho </a:t>
            </a:r>
            <a:r>
              <a:rPr lang="cs-CZ" sz="2400" dirty="0" err="1"/>
              <a:t>pozícia</a:t>
            </a:r>
            <a:r>
              <a:rPr lang="cs-CZ" sz="2400" dirty="0"/>
              <a:t> je však v krajinách V4 </a:t>
            </a:r>
            <a:r>
              <a:rPr lang="cs-CZ" sz="2400" dirty="0" err="1"/>
              <a:t>výrazne</a:t>
            </a:r>
            <a:r>
              <a:rPr lang="cs-CZ" sz="2400" dirty="0"/>
              <a:t> odlišná, </a:t>
            </a:r>
            <a:r>
              <a:rPr lang="cs-CZ" sz="2400" dirty="0" err="1"/>
              <a:t>veľkým</a:t>
            </a:r>
            <a:r>
              <a:rPr lang="cs-CZ" sz="2400" dirty="0"/>
              <a:t> </a:t>
            </a:r>
            <a:r>
              <a:rPr lang="cs-CZ" sz="2400" dirty="0" err="1"/>
              <a:t>problémom</a:t>
            </a:r>
            <a:r>
              <a:rPr lang="cs-CZ" sz="2400" dirty="0"/>
              <a:t> Slovenska je </a:t>
            </a:r>
            <a:r>
              <a:rPr lang="cs-CZ" sz="2400" dirty="0" err="1"/>
              <a:t>fragmentácia</a:t>
            </a:r>
            <a:r>
              <a:rPr lang="cs-CZ" sz="2400" dirty="0"/>
              <a:t> </a:t>
            </a:r>
            <a:r>
              <a:rPr lang="cs-CZ" sz="2400" dirty="0" err="1"/>
              <a:t>pôdneho</a:t>
            </a:r>
            <a:r>
              <a:rPr lang="cs-CZ" sz="2400" dirty="0"/>
              <a:t> </a:t>
            </a:r>
            <a:r>
              <a:rPr lang="cs-CZ" sz="2400" dirty="0" err="1"/>
              <a:t>vlastníctva</a:t>
            </a:r>
            <a:r>
              <a:rPr lang="cs-CZ" sz="2400" dirty="0"/>
              <a:t>. 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331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861854" cy="1325563"/>
          </a:xfrm>
        </p:spPr>
        <p:txBody>
          <a:bodyPr/>
          <a:lstStyle/>
          <a:p>
            <a:r>
              <a:rPr lang="cs-CZ" b="1" dirty="0"/>
              <a:t>RELEVANTNOSŤ A KONTEXT PROJEKTU </a:t>
            </a:r>
            <a:endParaRPr lang="cs-CZ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70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1974042"/>
            <a:ext cx="10515600" cy="3976767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Obrovským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problém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Slovenska je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rozdrobenos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ť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vlastn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ctv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ô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dy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. Na Slovensku je 8,82 mil.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vlastn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ckých parc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a 4,4 mil. evidovaných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vlastník</a:t>
            </a:r>
            <a:r>
              <a:rPr lang="sk-SK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ov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a 100,7 mil. 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poluvlastn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ckých vz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ť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ah</a:t>
            </a:r>
            <a:r>
              <a:rPr lang="sk-SK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ov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vi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Česk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ej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republi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 b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podľa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poľnohospodárskeho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registr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z roku 2017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celk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46 055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subjekt</a:t>
            </a:r>
            <a:r>
              <a:rPr lang="sk-SK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ov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z toho fyzické osoby 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predstavovalo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41 650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subjekt</a:t>
            </a:r>
            <a:r>
              <a:rPr lang="sk-SK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ov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právnick</a:t>
            </a:r>
            <a:r>
              <a:rPr lang="sk-SK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ých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os</a:t>
            </a:r>
            <a:r>
              <a:rPr lang="sk-SK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ôb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4405.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Poľnohospodárstvo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ľ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sku p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edstavuje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jedno z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jvýznamn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jších odv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tví hospodá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stv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poľnohospodárstve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zam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stn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sk-SK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ých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17,4 %,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ted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</a:t>
            </a:r>
            <a:r>
              <a:rPr lang="sk-SK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3 mil.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obyvate</a:t>
            </a:r>
            <a:r>
              <a:rPr lang="sk-SK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ľov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krajiny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podľa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CIA, 2013).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V Maďarsku  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 poľnohospodárstve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evažuj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ú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ve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ľ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mi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malé 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malé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subjekty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: 96 </a:t>
            </a:r>
            <a:r>
              <a:rPr lang="sk-SK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perce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nt podnik</a:t>
            </a:r>
            <a:r>
              <a:rPr lang="sk-SK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ov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zam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stnáv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ej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ľudí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za</a:t>
            </a:r>
            <a:r>
              <a:rPr lang="sk-SK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tiaľ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čo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pod</a:t>
            </a:r>
            <a:r>
              <a:rPr lang="sk-SK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 organiz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í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sk-SK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iac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než 250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zam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stnanc</a:t>
            </a:r>
            <a:r>
              <a:rPr lang="sk-SK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ami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nep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evyšuje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jedno 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percento.</a:t>
            </a:r>
            <a:endParaRPr lang="vi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1578"/>
            <a:ext cx="8380751" cy="1325563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PARTNERI PROJEKTU</a:t>
            </a:r>
            <a:endParaRPr lang="cs-CZ" dirty="0"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97" y="569624"/>
            <a:ext cx="1809003" cy="80947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" r="3456" b="229"/>
          <a:stretch/>
        </p:blipFill>
        <p:spPr>
          <a:xfrm>
            <a:off x="962525" y="2338466"/>
            <a:ext cx="5211851" cy="3888888"/>
          </a:xfrm>
          <a:prstGeom prst="rect">
            <a:avLst/>
          </a:prstGeom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625389" y="2233533"/>
            <a:ext cx="4728412" cy="3976767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/>
              <a:t>Slovenská </a:t>
            </a:r>
            <a:r>
              <a:rPr lang="cs-CZ" sz="2400" dirty="0" err="1" smtClean="0"/>
              <a:t>poľnohospodárska</a:t>
            </a:r>
            <a:r>
              <a:rPr lang="cs-CZ" sz="2400" dirty="0" smtClean="0"/>
              <a:t> univerzita v </a:t>
            </a:r>
            <a:r>
              <a:rPr lang="cs-CZ" sz="2400" dirty="0" err="1" smtClean="0"/>
              <a:t>Nitre</a:t>
            </a:r>
            <a:r>
              <a:rPr lang="cs-CZ" sz="2400" dirty="0" smtClean="0"/>
              <a:t>, Slovenská republika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Mendelova univerzita v Brně, Česká republika</a:t>
            </a:r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Unyversitet</a:t>
            </a:r>
            <a:r>
              <a:rPr lang="cs-CZ" sz="2400" dirty="0" smtClean="0"/>
              <a:t> </a:t>
            </a:r>
            <a:r>
              <a:rPr lang="cs-CZ" sz="2400" dirty="0" err="1" smtClean="0"/>
              <a:t>rolniczny</a:t>
            </a:r>
            <a:r>
              <a:rPr lang="cs-CZ" sz="2400" dirty="0" smtClean="0"/>
              <a:t> v </a:t>
            </a:r>
            <a:r>
              <a:rPr lang="cs-CZ" sz="2400" dirty="0" err="1" smtClean="0"/>
              <a:t>Krakowe</a:t>
            </a:r>
            <a:r>
              <a:rPr lang="cs-CZ" sz="2400" dirty="0" smtClean="0"/>
              <a:t>, Polská republika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Universita v Debrecínu, Maďarská republika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836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" t="2600" r="86" b="19336"/>
          <a:stretch/>
        </p:blipFill>
        <p:spPr>
          <a:xfrm>
            <a:off x="914400" y="721895"/>
            <a:ext cx="10439400" cy="550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912503"/>
            <a:ext cx="9144000" cy="2387600"/>
          </a:xfrm>
        </p:spPr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03BFD7"/>
                </a:solidFill>
                <a:latin typeface="+mn-lt"/>
              </a:rPr>
              <a:t>Názov prednášky</a:t>
            </a:r>
            <a:endParaRPr lang="cs-CZ" sz="6600" dirty="0">
              <a:solidFill>
                <a:srgbClr val="03BFD7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762950"/>
            <a:ext cx="9144000" cy="1243998"/>
          </a:xfrm>
        </p:spPr>
        <p:txBody>
          <a:bodyPr/>
          <a:lstStyle/>
          <a:p>
            <a:r>
              <a:rPr lang="cs-CZ" dirty="0" err="1" smtClean="0">
                <a:solidFill>
                  <a:srgbClr val="03BFD7"/>
                </a:solidFill>
              </a:rPr>
              <a:t>Meno</a:t>
            </a:r>
            <a:endParaRPr lang="cs-CZ" dirty="0" smtClean="0">
              <a:solidFill>
                <a:srgbClr val="03BFD7"/>
              </a:solidFill>
            </a:endParaRPr>
          </a:p>
          <a:p>
            <a:r>
              <a:rPr lang="cs-CZ" dirty="0" err="1" smtClean="0">
                <a:solidFill>
                  <a:srgbClr val="03BFD7"/>
                </a:solidFill>
              </a:rPr>
              <a:t>Miesto</a:t>
            </a:r>
            <a:r>
              <a:rPr lang="cs-CZ" dirty="0" smtClean="0">
                <a:solidFill>
                  <a:srgbClr val="03BFD7"/>
                </a:solidFill>
              </a:rPr>
              <a:t> a </a:t>
            </a:r>
            <a:r>
              <a:rPr lang="cs-CZ" dirty="0" err="1" smtClean="0">
                <a:solidFill>
                  <a:srgbClr val="03BFD7"/>
                </a:solidFill>
              </a:rPr>
              <a:t>dátum</a:t>
            </a:r>
            <a:endParaRPr lang="cs-CZ" dirty="0" smtClean="0">
              <a:solidFill>
                <a:srgbClr val="03BFD7"/>
              </a:solidFill>
            </a:endParaRPr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524000" y="3467128"/>
            <a:ext cx="9144000" cy="0"/>
          </a:xfrm>
          <a:prstGeom prst="line">
            <a:avLst/>
          </a:prstGeom>
          <a:ln>
            <a:solidFill>
              <a:srgbClr val="03BFD7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0" y="-1"/>
            <a:ext cx="512354" cy="6858001"/>
          </a:xfrm>
          <a:prstGeom prst="rect">
            <a:avLst/>
          </a:prstGeom>
          <a:solidFill>
            <a:srgbClr val="03B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1020</Words>
  <Application>Microsoft Office PowerPoint</Application>
  <PresentationFormat>Vlastná</PresentationFormat>
  <Paragraphs>89</Paragraphs>
  <Slides>17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Motiv Office</vt:lpstr>
      <vt:lpstr>Názov projektu </vt:lpstr>
      <vt:lpstr>Prezentácia programu PowerPoint</vt:lpstr>
      <vt:lpstr>VÝCHODISKO</vt:lpstr>
      <vt:lpstr>CIELE PROJEKTU</vt:lpstr>
      <vt:lpstr> RELEVANTNOSŤ A KONTEXT PROJEKTU </vt:lpstr>
      <vt:lpstr>RELEVANTNOSŤ A KONTEXT PROJEKTU </vt:lpstr>
      <vt:lpstr>PARTNERI PROJEKTU</vt:lpstr>
      <vt:lpstr>Prezentácia programu PowerPoint</vt:lpstr>
      <vt:lpstr>Názov prednášky</vt:lpstr>
      <vt:lpstr>Prezentácia programu PowerPoint</vt:lpstr>
      <vt:lpstr>Názov snímky (slidu)</vt:lpstr>
      <vt:lpstr>Názov snímky</vt:lpstr>
      <vt:lpstr>Názov snímky</vt:lpstr>
      <vt:lpstr>Názov snímky</vt:lpstr>
      <vt:lpstr>Názov snímky</vt:lpstr>
      <vt:lpstr>Názov snímky</vt:lpstr>
      <vt:lpstr>Závery prednášky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PŘEDNÁŠKY</dc:title>
  <dc:creator>ICV</dc:creator>
  <cp:lastModifiedBy>Kovac</cp:lastModifiedBy>
  <cp:revision>32</cp:revision>
  <dcterms:created xsi:type="dcterms:W3CDTF">2020-12-07T11:44:54Z</dcterms:created>
  <dcterms:modified xsi:type="dcterms:W3CDTF">2021-05-25T15:44:47Z</dcterms:modified>
</cp:coreProperties>
</file>