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76" r:id="rId5"/>
    <p:sldId id="261" r:id="rId6"/>
    <p:sldId id="274" r:id="rId7"/>
    <p:sldId id="265" r:id="rId8"/>
    <p:sldId id="263" r:id="rId9"/>
    <p:sldId id="275" r:id="rId10"/>
    <p:sldId id="269" r:id="rId11"/>
    <p:sldId id="270" r:id="rId12"/>
    <p:sldId id="264" r:id="rId13"/>
    <p:sldId id="260" r:id="rId14"/>
    <p:sldId id="262" r:id="rId15"/>
    <p:sldId id="277" r:id="rId16"/>
    <p:sldId id="271" r:id="rId17"/>
    <p:sldId id="272" r:id="rId18"/>
    <p:sldId id="278" r:id="rId19"/>
    <p:sldId id="273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B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-438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 smtClean="0"/>
              <a:t>Chart </a:t>
            </a:r>
            <a:r>
              <a:rPr lang="cs-CZ" dirty="0" err="1" smtClean="0"/>
              <a:t>Name</a:t>
            </a:r>
            <a:endParaRPr lang="cs-CZ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Row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List1!$A$2:$A$5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B1-470D-A6B0-1460B55B167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Row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List1!$A$2:$A$5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7B1-470D-A6B0-1460B55B1674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Row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List1!$A$2:$A$5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7B1-470D-A6B0-1460B55B16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5873024"/>
        <c:axId val="196411392"/>
        <c:axId val="0"/>
      </c:bar3DChart>
      <c:catAx>
        <c:axId val="19587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96411392"/>
        <c:crosses val="autoZero"/>
        <c:auto val="1"/>
        <c:lblAlgn val="ctr"/>
        <c:lblOffset val="100"/>
        <c:noMultiLvlLbl val="0"/>
      </c:catAx>
      <c:valAx>
        <c:axId val="19641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95873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D7342-ECBF-4538-A835-FCCC918DBA0F}" type="datetimeFigureOut">
              <a:rPr lang="cs-CZ" smtClean="0"/>
              <a:t>02.07.2021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15E18-FE83-4362-B546-65D2A132D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629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15E18-FE83-4362-B546-65D2A132D2F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709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15E18-FE83-4362-B546-65D2A132D2F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990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15E18-FE83-4362-B546-65D2A132D2F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658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15E18-FE83-4362-B546-65D2A132D2F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508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2C46-C636-46E8-ABF2-EDBB741B2323}" type="datetimeFigureOut">
              <a:rPr lang="cs-CZ" smtClean="0"/>
              <a:t>02.07.2021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F80D-D6C0-46FE-AF96-63E8D4B7F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56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2C46-C636-46E8-ABF2-EDBB741B2323}" type="datetimeFigureOut">
              <a:rPr lang="cs-CZ" smtClean="0"/>
              <a:t>02.07.2021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F80D-D6C0-46FE-AF96-63E8D4B7F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33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2C46-C636-46E8-ABF2-EDBB741B2323}" type="datetimeFigureOut">
              <a:rPr lang="cs-CZ" smtClean="0"/>
              <a:t>02.07.2021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F80D-D6C0-46FE-AF96-63E8D4B7F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15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2C46-C636-46E8-ABF2-EDBB741B2323}" type="datetimeFigureOut">
              <a:rPr lang="cs-CZ" smtClean="0"/>
              <a:t>02.07.2021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F80D-D6C0-46FE-AF96-63E8D4B7F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82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2C46-C636-46E8-ABF2-EDBB741B2323}" type="datetimeFigureOut">
              <a:rPr lang="cs-CZ" smtClean="0"/>
              <a:t>02.07.2021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F80D-D6C0-46FE-AF96-63E8D4B7F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19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2C46-C636-46E8-ABF2-EDBB741B2323}" type="datetimeFigureOut">
              <a:rPr lang="cs-CZ" smtClean="0"/>
              <a:t>02.07.2021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F80D-D6C0-46FE-AF96-63E8D4B7F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66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2C46-C636-46E8-ABF2-EDBB741B2323}" type="datetimeFigureOut">
              <a:rPr lang="cs-CZ" smtClean="0"/>
              <a:t>02.07.2021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F80D-D6C0-46FE-AF96-63E8D4B7F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20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2C46-C636-46E8-ABF2-EDBB741B2323}" type="datetimeFigureOut">
              <a:rPr lang="cs-CZ" smtClean="0"/>
              <a:t>02.07.2021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F80D-D6C0-46FE-AF96-63E8D4B7F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43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2C46-C636-46E8-ABF2-EDBB741B2323}" type="datetimeFigureOut">
              <a:rPr lang="cs-CZ" smtClean="0"/>
              <a:t>02.07.2021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F80D-D6C0-46FE-AF96-63E8D4B7F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11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2C46-C636-46E8-ABF2-EDBB741B2323}" type="datetimeFigureOut">
              <a:rPr lang="cs-CZ" smtClean="0"/>
              <a:t>02.07.2021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F80D-D6C0-46FE-AF96-63E8D4B7F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51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2C46-C636-46E8-ABF2-EDBB741B2323}" type="datetimeFigureOut">
              <a:rPr lang="cs-CZ" smtClean="0"/>
              <a:t>02.07.2021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F80D-D6C0-46FE-AF96-63E8D4B7F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5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E2C46-C636-46E8-ABF2-EDBB741B2323}" type="datetimeFigureOut">
              <a:rPr lang="cs-CZ" smtClean="0"/>
              <a:t>02.07.2021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7F80D-D6C0-46FE-AF96-63E8D4B7F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33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B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" y="912503"/>
            <a:ext cx="11667392" cy="2387600"/>
          </a:xfrm>
        </p:spPr>
        <p:txBody>
          <a:bodyPr>
            <a:normAutofit fontScale="90000"/>
          </a:bodyPr>
          <a:lstStyle/>
          <a:p>
            <a:r>
              <a:rPr lang="cs-CZ" sz="66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cs-CZ" sz="6600" dirty="0" smtClean="0">
                <a:solidFill>
                  <a:schemeClr val="bg1"/>
                </a:solidFill>
                <a:latin typeface="+mn-lt"/>
              </a:rPr>
            </a:br>
            <a:r>
              <a:rPr lang="en-GB" sz="66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sz="6600" dirty="0">
                <a:solidFill>
                  <a:schemeClr val="bg1"/>
                </a:solidFill>
                <a:latin typeface="+mn-lt"/>
              </a:rPr>
              <a:t>Training of farmers V4 in techniques for environmental protection and soil water management.</a:t>
            </a:r>
            <a:endParaRPr lang="cs-CZ" sz="6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762950"/>
            <a:ext cx="9144000" cy="1243998"/>
          </a:xfrm>
        </p:spPr>
        <p:txBody>
          <a:bodyPr/>
          <a:lstStyle/>
          <a:p>
            <a:r>
              <a:rPr lang="en-GB" sz="5900" dirty="0">
                <a:solidFill>
                  <a:prstClr val="white"/>
                </a:solidFill>
                <a:ea typeface="+mj-ea"/>
                <a:cs typeface="+mj-cs"/>
              </a:rPr>
              <a:t>Project ID 22020162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1524000" y="3467128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63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91250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rgbClr val="03BFD7"/>
                </a:solidFill>
                <a:latin typeface="+mn-lt"/>
              </a:rPr>
              <a:t>Use of project management tools in improving water management in the soil</a:t>
            </a:r>
            <a:r>
              <a:rPr lang="cs-CZ" sz="6600" dirty="0" smtClean="0">
                <a:solidFill>
                  <a:srgbClr val="03BFD7"/>
                </a:solidFill>
                <a:latin typeface="+mn-lt"/>
              </a:rPr>
              <a:t>.</a:t>
            </a:r>
            <a:endParaRPr lang="cs-CZ" sz="6600" dirty="0">
              <a:solidFill>
                <a:srgbClr val="03BFD7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762950"/>
            <a:ext cx="9144000" cy="1243998"/>
          </a:xfrm>
        </p:spPr>
        <p:txBody>
          <a:bodyPr/>
          <a:lstStyle/>
          <a:p>
            <a:r>
              <a:rPr lang="cs-CZ" dirty="0" smtClean="0">
                <a:solidFill>
                  <a:srgbClr val="03BFD7"/>
                </a:solidFill>
              </a:rPr>
              <a:t>Pavel Máchal</a:t>
            </a:r>
          </a:p>
          <a:p>
            <a:r>
              <a:rPr lang="cs-CZ" dirty="0" smtClean="0">
                <a:solidFill>
                  <a:srgbClr val="03BFD7"/>
                </a:solidFill>
              </a:rPr>
              <a:t>Brno,  </a:t>
            </a:r>
            <a:r>
              <a:rPr lang="cs-CZ" dirty="0" err="1" smtClean="0">
                <a:solidFill>
                  <a:srgbClr val="03BFD7"/>
                </a:solidFill>
              </a:rPr>
              <a:t>ddmmyy</a:t>
            </a:r>
            <a:endParaRPr lang="cs-CZ" dirty="0" smtClean="0">
              <a:solidFill>
                <a:srgbClr val="03BFD7"/>
              </a:solidFill>
            </a:endParaRPr>
          </a:p>
          <a:p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1524000" y="3467128"/>
            <a:ext cx="9144000" cy="0"/>
          </a:xfrm>
          <a:prstGeom prst="line">
            <a:avLst/>
          </a:prstGeom>
          <a:ln>
            <a:solidFill>
              <a:srgbClr val="03BFD7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0" y="-1"/>
            <a:ext cx="512354" cy="6858001"/>
          </a:xfrm>
          <a:prstGeom prst="rect">
            <a:avLst/>
          </a:prstGeom>
          <a:solidFill>
            <a:srgbClr val="03B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3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039" y="1948349"/>
            <a:ext cx="6215922" cy="2781421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0" y="-1"/>
            <a:ext cx="512354" cy="6858001"/>
          </a:xfrm>
          <a:prstGeom prst="rect">
            <a:avLst/>
          </a:prstGeom>
          <a:solidFill>
            <a:srgbClr val="03B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86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-1"/>
            <a:ext cx="512354" cy="6858001"/>
          </a:xfrm>
          <a:prstGeom prst="rect">
            <a:avLst/>
          </a:prstGeom>
          <a:solidFill>
            <a:srgbClr val="03B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1578"/>
            <a:ext cx="8380751" cy="1325563"/>
          </a:xfrm>
        </p:spPr>
        <p:txBody>
          <a:bodyPr/>
          <a:lstStyle/>
          <a:p>
            <a:r>
              <a:rPr lang="cs-CZ" dirty="0" err="1" smtClean="0">
                <a:solidFill>
                  <a:srgbClr val="03BFD7"/>
                </a:solidFill>
                <a:latin typeface="+mn-lt"/>
              </a:rPr>
              <a:t>Introduction</a:t>
            </a:r>
            <a:r>
              <a:rPr lang="cs-CZ" dirty="0" smtClean="0">
                <a:solidFill>
                  <a:srgbClr val="03BFD7"/>
                </a:solidFill>
                <a:latin typeface="+mn-lt"/>
              </a:rPr>
              <a:t> </a:t>
            </a:r>
            <a:r>
              <a:rPr lang="cs-CZ" dirty="0" err="1" smtClean="0">
                <a:solidFill>
                  <a:srgbClr val="03BFD7"/>
                </a:solidFill>
                <a:latin typeface="+mn-lt"/>
              </a:rPr>
              <a:t>of</a:t>
            </a:r>
            <a:r>
              <a:rPr lang="cs-CZ" dirty="0" smtClean="0">
                <a:solidFill>
                  <a:srgbClr val="03BFD7"/>
                </a:solidFill>
                <a:latin typeface="+mn-lt"/>
              </a:rPr>
              <a:t> </a:t>
            </a:r>
            <a:r>
              <a:rPr lang="cs-CZ" dirty="0" err="1" smtClean="0">
                <a:solidFill>
                  <a:srgbClr val="03BFD7"/>
                </a:solidFill>
                <a:latin typeface="+mn-lt"/>
              </a:rPr>
              <a:t>the</a:t>
            </a:r>
            <a:r>
              <a:rPr lang="cs-CZ" dirty="0" smtClean="0">
                <a:solidFill>
                  <a:srgbClr val="03BFD7"/>
                </a:solidFill>
                <a:latin typeface="+mn-lt"/>
              </a:rPr>
              <a:t> </a:t>
            </a:r>
            <a:r>
              <a:rPr lang="cs-CZ" dirty="0" err="1" smtClean="0">
                <a:solidFill>
                  <a:srgbClr val="03BFD7"/>
                </a:solidFill>
                <a:latin typeface="+mn-lt"/>
              </a:rPr>
              <a:t>lecturer</a:t>
            </a:r>
            <a:endParaRPr lang="cs-CZ" dirty="0">
              <a:solidFill>
                <a:srgbClr val="03BFD7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797" y="569624"/>
            <a:ext cx="1809003" cy="809469"/>
          </a:xfrm>
          <a:prstGeom prst="rect">
            <a:avLst/>
          </a:prstGeom>
        </p:spPr>
      </p:pic>
      <p:cxnSp>
        <p:nvCxnSpPr>
          <p:cNvPr id="7" name="Přímá spojnice 6"/>
          <p:cNvCxnSpPr/>
          <p:nvPr/>
        </p:nvCxnSpPr>
        <p:spPr>
          <a:xfrm>
            <a:off x="0" y="1828800"/>
            <a:ext cx="11353800" cy="0"/>
          </a:xfrm>
          <a:prstGeom prst="line">
            <a:avLst/>
          </a:prstGeom>
          <a:ln>
            <a:solidFill>
              <a:srgbClr val="03BF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ástupný symbol pro obsah 2"/>
          <p:cNvSpPr>
            <a:spLocks noGrp="1"/>
          </p:cNvSpPr>
          <p:nvPr>
            <p:ph idx="1"/>
          </p:nvPr>
        </p:nvSpPr>
        <p:spPr>
          <a:xfrm>
            <a:off x="5882054" y="2233533"/>
            <a:ext cx="5943600" cy="3976767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3600" b="1" dirty="0" smtClean="0"/>
              <a:t>doc. Ing. Pavel Máchal, CSc.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3600" b="1" dirty="0" smtClean="0"/>
              <a:t>Institute </a:t>
            </a:r>
            <a:r>
              <a:rPr lang="cs-CZ" sz="3600" b="1" dirty="0" err="1" smtClean="0"/>
              <a:t>of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Lifelong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Learning</a:t>
            </a:r>
            <a:endParaRPr lang="cs-CZ" sz="3600" b="1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cs-CZ" sz="3600" b="1" dirty="0" smtClean="0"/>
              <a:t>Mendel University in Brno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3600" b="1" dirty="0" smtClean="0"/>
              <a:t>Czech Republic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3600" b="1" dirty="0" err="1" smtClean="0"/>
              <a:t>Certified</a:t>
            </a:r>
            <a:r>
              <a:rPr lang="cs-CZ" sz="3600" b="1" dirty="0" smtClean="0"/>
              <a:t> Project </a:t>
            </a:r>
            <a:r>
              <a:rPr lang="cs-CZ" sz="3600" b="1" dirty="0" err="1" smtClean="0"/>
              <a:t>Manager</a:t>
            </a:r>
            <a:r>
              <a:rPr lang="cs-CZ" sz="3600" b="1" dirty="0" smtClean="0"/>
              <a:t> IPMA </a:t>
            </a:r>
            <a:r>
              <a:rPr lang="cs-CZ" sz="3600" b="1" dirty="0" err="1" smtClean="0"/>
              <a:t>Level</a:t>
            </a:r>
            <a:r>
              <a:rPr lang="cs-CZ" sz="3600" b="1" dirty="0" smtClean="0"/>
              <a:t> B</a:t>
            </a:r>
            <a:endParaRPr lang="cs-CZ" sz="36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6577" y="2020460"/>
            <a:ext cx="3235569" cy="452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5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-1"/>
            <a:ext cx="512354" cy="6858001"/>
          </a:xfrm>
          <a:prstGeom prst="rect">
            <a:avLst/>
          </a:prstGeom>
          <a:solidFill>
            <a:srgbClr val="03B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1578"/>
            <a:ext cx="8380751" cy="1325563"/>
          </a:xfrm>
        </p:spPr>
        <p:txBody>
          <a:bodyPr/>
          <a:lstStyle/>
          <a:p>
            <a:r>
              <a:rPr lang="cs-CZ" dirty="0" err="1" smtClean="0">
                <a:solidFill>
                  <a:srgbClr val="03BFD7"/>
                </a:solidFill>
                <a:latin typeface="+mn-lt"/>
              </a:rPr>
              <a:t>Lecture</a:t>
            </a:r>
            <a:r>
              <a:rPr lang="cs-CZ" dirty="0" smtClean="0">
                <a:solidFill>
                  <a:srgbClr val="03BFD7"/>
                </a:solidFill>
                <a:latin typeface="+mn-lt"/>
              </a:rPr>
              <a:t> </a:t>
            </a:r>
            <a:r>
              <a:rPr lang="cs-CZ" dirty="0" err="1" smtClean="0">
                <a:solidFill>
                  <a:srgbClr val="03BFD7"/>
                </a:solidFill>
                <a:latin typeface="+mn-lt"/>
              </a:rPr>
              <a:t>structure</a:t>
            </a:r>
            <a:endParaRPr lang="cs-CZ" dirty="0">
              <a:solidFill>
                <a:srgbClr val="03BFD7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797" y="569624"/>
            <a:ext cx="1809003" cy="809469"/>
          </a:xfrm>
          <a:prstGeom prst="rect">
            <a:avLst/>
          </a:prstGeom>
        </p:spPr>
      </p:pic>
      <p:cxnSp>
        <p:nvCxnSpPr>
          <p:cNvPr id="7" name="Přímá spojnice 6"/>
          <p:cNvCxnSpPr/>
          <p:nvPr/>
        </p:nvCxnSpPr>
        <p:spPr>
          <a:xfrm>
            <a:off x="0" y="1828800"/>
            <a:ext cx="11353800" cy="0"/>
          </a:xfrm>
          <a:prstGeom prst="line">
            <a:avLst/>
          </a:prstGeom>
          <a:ln>
            <a:solidFill>
              <a:srgbClr val="03BF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ástupný symbol pro obsah 2"/>
          <p:cNvSpPr>
            <a:spLocks noGrp="1"/>
          </p:cNvSpPr>
          <p:nvPr>
            <p:ph idx="1"/>
          </p:nvPr>
        </p:nvSpPr>
        <p:spPr>
          <a:xfrm>
            <a:off x="838200" y="2233533"/>
            <a:ext cx="10515600" cy="3976767"/>
          </a:xfrm>
        </p:spPr>
        <p:txBody>
          <a:bodyPr numCol="1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400" dirty="0" err="1" smtClean="0"/>
              <a:t>Introduction</a:t>
            </a:r>
            <a:endParaRPr lang="cs-CZ" sz="4400" dirty="0" smtClean="0"/>
          </a:p>
          <a:p>
            <a:pPr>
              <a:lnSpc>
                <a:spcPct val="100000"/>
              </a:lnSpc>
            </a:pPr>
            <a:r>
              <a:rPr lang="cs-CZ" sz="4400" dirty="0" err="1" smtClean="0"/>
              <a:t>State</a:t>
            </a:r>
            <a:endParaRPr lang="cs-CZ" sz="4400" dirty="0" smtClean="0"/>
          </a:p>
          <a:p>
            <a:pPr>
              <a:lnSpc>
                <a:spcPct val="100000"/>
              </a:lnSpc>
            </a:pPr>
            <a:r>
              <a:rPr lang="cs-CZ" sz="4400" dirty="0" err="1" smtClean="0"/>
              <a:t>Discussion</a:t>
            </a:r>
            <a:r>
              <a:rPr lang="cs-CZ" sz="4400" dirty="0" smtClean="0"/>
              <a:t> </a:t>
            </a:r>
            <a:r>
              <a:rPr lang="cs-CZ" sz="4400" dirty="0"/>
              <a:t>and </a:t>
            </a:r>
            <a:r>
              <a:rPr lang="cs-CZ" sz="4400" dirty="0" err="1"/>
              <a:t>conclusion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409431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-1"/>
            <a:ext cx="512354" cy="6858001"/>
          </a:xfrm>
          <a:prstGeom prst="rect">
            <a:avLst/>
          </a:prstGeom>
          <a:solidFill>
            <a:srgbClr val="03B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1578"/>
            <a:ext cx="8380751" cy="1325563"/>
          </a:xfrm>
        </p:spPr>
        <p:txBody>
          <a:bodyPr/>
          <a:lstStyle/>
          <a:p>
            <a:r>
              <a:rPr lang="cs-CZ" dirty="0" err="1">
                <a:solidFill>
                  <a:srgbClr val="03BFD7"/>
                </a:solidFill>
                <a:latin typeface="+mn-lt"/>
              </a:rPr>
              <a:t>Introduction</a:t>
            </a:r>
            <a:endParaRPr lang="cs-CZ" dirty="0">
              <a:solidFill>
                <a:srgbClr val="03BFD7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797" y="569624"/>
            <a:ext cx="1809003" cy="809469"/>
          </a:xfrm>
          <a:prstGeom prst="rect">
            <a:avLst/>
          </a:prstGeom>
        </p:spPr>
      </p:pic>
      <p:cxnSp>
        <p:nvCxnSpPr>
          <p:cNvPr id="7" name="Přímá spojnice 6"/>
          <p:cNvCxnSpPr/>
          <p:nvPr/>
        </p:nvCxnSpPr>
        <p:spPr>
          <a:xfrm>
            <a:off x="0" y="1828800"/>
            <a:ext cx="11353800" cy="0"/>
          </a:xfrm>
          <a:prstGeom prst="line">
            <a:avLst/>
          </a:prstGeom>
          <a:ln>
            <a:solidFill>
              <a:srgbClr val="03BF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838200" y="1943100"/>
            <a:ext cx="10515600" cy="4677507"/>
          </a:xfrm>
        </p:spPr>
        <p:txBody>
          <a:bodyPr numCol="1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dirty="0" err="1" smtClean="0"/>
              <a:t>Lorem</a:t>
            </a:r>
            <a:r>
              <a:rPr lang="cs-CZ" sz="3600" dirty="0" smtClean="0"/>
              <a:t> </a:t>
            </a:r>
            <a:r>
              <a:rPr lang="cs-CZ" sz="3600" dirty="0" err="1"/>
              <a:t>ipsum</a:t>
            </a:r>
            <a:r>
              <a:rPr lang="cs-CZ" sz="3600" dirty="0"/>
              <a:t> </a:t>
            </a:r>
            <a:r>
              <a:rPr lang="cs-CZ" sz="3600" dirty="0" err="1"/>
              <a:t>dolor</a:t>
            </a:r>
            <a:r>
              <a:rPr lang="cs-CZ" sz="3600" dirty="0"/>
              <a:t> </a:t>
            </a:r>
            <a:r>
              <a:rPr lang="cs-CZ" sz="3600" dirty="0" err="1"/>
              <a:t>sit</a:t>
            </a:r>
            <a:r>
              <a:rPr lang="cs-CZ" sz="3600" dirty="0"/>
              <a:t> </a:t>
            </a:r>
            <a:r>
              <a:rPr lang="cs-CZ" sz="3600" dirty="0" err="1"/>
              <a:t>amet</a:t>
            </a:r>
            <a:r>
              <a:rPr lang="cs-CZ" sz="3600" dirty="0"/>
              <a:t>, </a:t>
            </a:r>
            <a:r>
              <a:rPr lang="cs-CZ" sz="3600" dirty="0" err="1"/>
              <a:t>consectetuer</a:t>
            </a:r>
            <a:r>
              <a:rPr lang="cs-CZ" sz="3600" dirty="0"/>
              <a:t> </a:t>
            </a:r>
            <a:r>
              <a:rPr lang="cs-CZ" sz="3600" dirty="0" err="1"/>
              <a:t>adipiscing</a:t>
            </a:r>
            <a:r>
              <a:rPr lang="cs-CZ" sz="3600" dirty="0"/>
              <a:t> elit. </a:t>
            </a:r>
            <a:endParaRPr lang="cs-CZ" sz="3600" dirty="0" smtClean="0"/>
          </a:p>
          <a:p>
            <a:pPr>
              <a:lnSpc>
                <a:spcPct val="100000"/>
              </a:lnSpc>
            </a:pPr>
            <a:r>
              <a:rPr lang="cs-CZ" sz="3600" dirty="0" err="1" smtClean="0"/>
              <a:t>Curabitur</a:t>
            </a:r>
            <a:r>
              <a:rPr lang="cs-CZ" sz="3600" dirty="0" smtClean="0"/>
              <a:t> </a:t>
            </a:r>
            <a:r>
              <a:rPr lang="cs-CZ" sz="3600" dirty="0"/>
              <a:t>vitae </a:t>
            </a:r>
            <a:r>
              <a:rPr lang="cs-CZ" sz="3600" dirty="0" err="1"/>
              <a:t>diam</a:t>
            </a:r>
            <a:r>
              <a:rPr lang="cs-CZ" sz="3600" dirty="0"/>
              <a:t> non </a:t>
            </a:r>
            <a:r>
              <a:rPr lang="cs-CZ" sz="3600" dirty="0" err="1"/>
              <a:t>enim</a:t>
            </a:r>
            <a:r>
              <a:rPr lang="cs-CZ" sz="3600" dirty="0"/>
              <a:t> vestibulum </a:t>
            </a:r>
            <a:r>
              <a:rPr lang="cs-CZ" sz="3600" dirty="0" err="1"/>
              <a:t>interdum</a:t>
            </a:r>
            <a:r>
              <a:rPr lang="cs-CZ" sz="3600" dirty="0"/>
              <a:t>. </a:t>
            </a:r>
            <a:r>
              <a:rPr lang="cs-CZ" sz="3600" dirty="0" err="1"/>
              <a:t>Aenean</a:t>
            </a:r>
            <a:r>
              <a:rPr lang="cs-CZ" sz="3600" dirty="0"/>
              <a:t> </a:t>
            </a:r>
            <a:r>
              <a:rPr lang="cs-CZ" sz="3600" dirty="0" err="1"/>
              <a:t>placerat</a:t>
            </a:r>
            <a:r>
              <a:rPr lang="cs-CZ" sz="3600" dirty="0"/>
              <a:t>. </a:t>
            </a:r>
            <a:endParaRPr lang="cs-CZ" sz="3600" dirty="0" smtClean="0"/>
          </a:p>
          <a:p>
            <a:pPr>
              <a:lnSpc>
                <a:spcPct val="100000"/>
              </a:lnSpc>
            </a:pPr>
            <a:r>
              <a:rPr lang="cs-CZ" sz="3600" dirty="0" err="1" smtClean="0"/>
              <a:t>Praesent</a:t>
            </a:r>
            <a:r>
              <a:rPr lang="cs-CZ" sz="3600" dirty="0" smtClean="0"/>
              <a:t> </a:t>
            </a:r>
            <a:r>
              <a:rPr lang="cs-CZ" sz="3600" dirty="0" err="1"/>
              <a:t>dapibus</a:t>
            </a:r>
            <a:r>
              <a:rPr lang="cs-CZ" sz="3600" dirty="0"/>
              <a:t>. </a:t>
            </a:r>
            <a:r>
              <a:rPr lang="cs-CZ" sz="3600" dirty="0" err="1"/>
              <a:t>Cras</a:t>
            </a:r>
            <a:r>
              <a:rPr lang="cs-CZ" sz="3600" dirty="0"/>
              <a:t> </a:t>
            </a:r>
            <a:r>
              <a:rPr lang="cs-CZ" sz="3600" dirty="0" err="1"/>
              <a:t>elementum</a:t>
            </a:r>
            <a:r>
              <a:rPr lang="cs-CZ" sz="3600" dirty="0"/>
              <a:t>. </a:t>
            </a:r>
            <a:endParaRPr lang="cs-CZ" sz="3600" dirty="0" smtClean="0"/>
          </a:p>
          <a:p>
            <a:pPr>
              <a:lnSpc>
                <a:spcPct val="100000"/>
              </a:lnSpc>
            </a:pPr>
            <a:r>
              <a:rPr lang="cs-CZ" sz="3600" dirty="0" err="1" smtClean="0"/>
              <a:t>Nam</a:t>
            </a:r>
            <a:r>
              <a:rPr lang="cs-CZ" sz="3600" dirty="0" smtClean="0"/>
              <a:t> </a:t>
            </a:r>
            <a:r>
              <a:rPr lang="cs-CZ" sz="3600" dirty="0"/>
              <a:t>sed </a:t>
            </a:r>
            <a:r>
              <a:rPr lang="cs-CZ" sz="3600" dirty="0" err="1"/>
              <a:t>tellus</a:t>
            </a:r>
            <a:r>
              <a:rPr lang="cs-CZ" sz="3600" dirty="0"/>
              <a:t> id </a:t>
            </a:r>
            <a:r>
              <a:rPr lang="cs-CZ" sz="3600" dirty="0" err="1"/>
              <a:t>magna</a:t>
            </a:r>
            <a:r>
              <a:rPr lang="cs-CZ" sz="3600" dirty="0"/>
              <a:t> </a:t>
            </a:r>
            <a:r>
              <a:rPr lang="cs-CZ" sz="3600" dirty="0" err="1"/>
              <a:t>elementum</a:t>
            </a:r>
            <a:r>
              <a:rPr lang="cs-CZ" sz="3600" dirty="0"/>
              <a:t> </a:t>
            </a:r>
            <a:r>
              <a:rPr lang="cs-CZ" sz="3600" dirty="0" err="1"/>
              <a:t>tincidunt</a:t>
            </a:r>
            <a:r>
              <a:rPr lang="cs-CZ" sz="3600" dirty="0"/>
              <a:t>. In </a:t>
            </a:r>
            <a:r>
              <a:rPr lang="cs-CZ" sz="3600" dirty="0" err="1"/>
              <a:t>dapibus</a:t>
            </a:r>
            <a:r>
              <a:rPr lang="cs-CZ" sz="3600" dirty="0"/>
              <a:t> </a:t>
            </a:r>
            <a:r>
              <a:rPr lang="cs-CZ" sz="3600" dirty="0" err="1"/>
              <a:t>augue</a:t>
            </a:r>
            <a:r>
              <a:rPr lang="cs-CZ" sz="3600" dirty="0"/>
              <a:t> non </a:t>
            </a:r>
            <a:r>
              <a:rPr lang="cs-CZ" sz="3600" dirty="0" err="1"/>
              <a:t>sapien</a:t>
            </a:r>
            <a:r>
              <a:rPr lang="cs-CZ" sz="3600" dirty="0"/>
              <a:t>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8305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-1"/>
            <a:ext cx="512354" cy="6858001"/>
          </a:xfrm>
          <a:prstGeom prst="rect">
            <a:avLst/>
          </a:prstGeom>
          <a:solidFill>
            <a:srgbClr val="03B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1578"/>
            <a:ext cx="8380751" cy="1325563"/>
          </a:xfrm>
        </p:spPr>
        <p:txBody>
          <a:bodyPr/>
          <a:lstStyle/>
          <a:p>
            <a:r>
              <a:rPr lang="cs-CZ" dirty="0" err="1" smtClean="0">
                <a:solidFill>
                  <a:srgbClr val="03BFD7"/>
                </a:solidFill>
                <a:latin typeface="+mn-lt"/>
              </a:rPr>
              <a:t>State</a:t>
            </a:r>
            <a:endParaRPr lang="cs-CZ" dirty="0">
              <a:solidFill>
                <a:srgbClr val="03BFD7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797" y="569624"/>
            <a:ext cx="1809003" cy="809469"/>
          </a:xfrm>
          <a:prstGeom prst="rect">
            <a:avLst/>
          </a:prstGeom>
        </p:spPr>
      </p:pic>
      <p:cxnSp>
        <p:nvCxnSpPr>
          <p:cNvPr id="7" name="Přímá spojnice 6"/>
          <p:cNvCxnSpPr/>
          <p:nvPr/>
        </p:nvCxnSpPr>
        <p:spPr>
          <a:xfrm>
            <a:off x="0" y="1828800"/>
            <a:ext cx="11353800" cy="0"/>
          </a:xfrm>
          <a:prstGeom prst="line">
            <a:avLst/>
          </a:prstGeom>
          <a:ln>
            <a:solidFill>
              <a:srgbClr val="03BF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838200" y="1943100"/>
            <a:ext cx="10515600" cy="4677507"/>
          </a:xfrm>
        </p:spPr>
        <p:txBody>
          <a:bodyPr numCol="1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dirty="0" err="1" smtClean="0"/>
              <a:t>Lorem</a:t>
            </a:r>
            <a:r>
              <a:rPr lang="cs-CZ" sz="3600" dirty="0" smtClean="0"/>
              <a:t> </a:t>
            </a:r>
            <a:r>
              <a:rPr lang="cs-CZ" sz="3600" dirty="0" err="1"/>
              <a:t>ipsum</a:t>
            </a:r>
            <a:r>
              <a:rPr lang="cs-CZ" sz="3600" dirty="0"/>
              <a:t> </a:t>
            </a:r>
            <a:r>
              <a:rPr lang="cs-CZ" sz="3600" dirty="0" err="1"/>
              <a:t>dolor</a:t>
            </a:r>
            <a:r>
              <a:rPr lang="cs-CZ" sz="3600" dirty="0"/>
              <a:t> </a:t>
            </a:r>
            <a:r>
              <a:rPr lang="cs-CZ" sz="3600" dirty="0" err="1"/>
              <a:t>sit</a:t>
            </a:r>
            <a:r>
              <a:rPr lang="cs-CZ" sz="3600" dirty="0"/>
              <a:t> </a:t>
            </a:r>
            <a:r>
              <a:rPr lang="cs-CZ" sz="3600" dirty="0" err="1"/>
              <a:t>amet</a:t>
            </a:r>
            <a:r>
              <a:rPr lang="cs-CZ" sz="3600" dirty="0"/>
              <a:t>, </a:t>
            </a:r>
            <a:r>
              <a:rPr lang="cs-CZ" sz="3600" dirty="0" err="1"/>
              <a:t>consectetuer</a:t>
            </a:r>
            <a:r>
              <a:rPr lang="cs-CZ" sz="3600" dirty="0"/>
              <a:t> </a:t>
            </a:r>
            <a:r>
              <a:rPr lang="cs-CZ" sz="3600" dirty="0" err="1"/>
              <a:t>adipiscing</a:t>
            </a:r>
            <a:r>
              <a:rPr lang="cs-CZ" sz="3600" dirty="0"/>
              <a:t> elit. </a:t>
            </a:r>
            <a:endParaRPr lang="cs-CZ" sz="3600" dirty="0" smtClean="0"/>
          </a:p>
          <a:p>
            <a:pPr>
              <a:lnSpc>
                <a:spcPct val="100000"/>
              </a:lnSpc>
            </a:pPr>
            <a:r>
              <a:rPr lang="cs-CZ" sz="3600" dirty="0" err="1" smtClean="0"/>
              <a:t>Curabitur</a:t>
            </a:r>
            <a:r>
              <a:rPr lang="cs-CZ" sz="3600" dirty="0" smtClean="0"/>
              <a:t> </a:t>
            </a:r>
            <a:r>
              <a:rPr lang="cs-CZ" sz="3600" dirty="0"/>
              <a:t>vitae </a:t>
            </a:r>
            <a:r>
              <a:rPr lang="cs-CZ" sz="3600" dirty="0" err="1"/>
              <a:t>diam</a:t>
            </a:r>
            <a:r>
              <a:rPr lang="cs-CZ" sz="3600" dirty="0"/>
              <a:t> non </a:t>
            </a:r>
            <a:r>
              <a:rPr lang="cs-CZ" sz="3600" dirty="0" err="1"/>
              <a:t>enim</a:t>
            </a:r>
            <a:r>
              <a:rPr lang="cs-CZ" sz="3600" dirty="0"/>
              <a:t> vestibulum </a:t>
            </a:r>
            <a:r>
              <a:rPr lang="cs-CZ" sz="3600" dirty="0" err="1"/>
              <a:t>interdum</a:t>
            </a:r>
            <a:r>
              <a:rPr lang="cs-CZ" sz="3600" dirty="0"/>
              <a:t>. </a:t>
            </a:r>
            <a:r>
              <a:rPr lang="cs-CZ" sz="3600" dirty="0" err="1"/>
              <a:t>Aenean</a:t>
            </a:r>
            <a:r>
              <a:rPr lang="cs-CZ" sz="3600" dirty="0"/>
              <a:t> </a:t>
            </a:r>
            <a:r>
              <a:rPr lang="cs-CZ" sz="3600" dirty="0" err="1"/>
              <a:t>placerat</a:t>
            </a:r>
            <a:r>
              <a:rPr lang="cs-CZ" sz="3600" dirty="0"/>
              <a:t>. </a:t>
            </a:r>
            <a:endParaRPr lang="cs-CZ" sz="3600" dirty="0" smtClean="0"/>
          </a:p>
          <a:p>
            <a:pPr>
              <a:lnSpc>
                <a:spcPct val="100000"/>
              </a:lnSpc>
            </a:pPr>
            <a:r>
              <a:rPr lang="cs-CZ" sz="3600" dirty="0" err="1" smtClean="0"/>
              <a:t>Praesent</a:t>
            </a:r>
            <a:r>
              <a:rPr lang="cs-CZ" sz="3600" dirty="0" smtClean="0"/>
              <a:t> </a:t>
            </a:r>
            <a:r>
              <a:rPr lang="cs-CZ" sz="3600" dirty="0" err="1"/>
              <a:t>dapibus</a:t>
            </a:r>
            <a:r>
              <a:rPr lang="cs-CZ" sz="3600" dirty="0"/>
              <a:t>. </a:t>
            </a:r>
            <a:r>
              <a:rPr lang="cs-CZ" sz="3600" dirty="0" err="1"/>
              <a:t>Cras</a:t>
            </a:r>
            <a:r>
              <a:rPr lang="cs-CZ" sz="3600" dirty="0"/>
              <a:t> </a:t>
            </a:r>
            <a:r>
              <a:rPr lang="cs-CZ" sz="3600" dirty="0" err="1"/>
              <a:t>elementum</a:t>
            </a:r>
            <a:r>
              <a:rPr lang="cs-CZ" sz="3600" dirty="0"/>
              <a:t>. </a:t>
            </a:r>
            <a:endParaRPr lang="cs-CZ" sz="3600" dirty="0" smtClean="0"/>
          </a:p>
          <a:p>
            <a:pPr>
              <a:lnSpc>
                <a:spcPct val="100000"/>
              </a:lnSpc>
            </a:pPr>
            <a:r>
              <a:rPr lang="cs-CZ" sz="3600" dirty="0" err="1" smtClean="0"/>
              <a:t>Nam</a:t>
            </a:r>
            <a:r>
              <a:rPr lang="cs-CZ" sz="3600" dirty="0" smtClean="0"/>
              <a:t> </a:t>
            </a:r>
            <a:r>
              <a:rPr lang="cs-CZ" sz="3600" dirty="0"/>
              <a:t>sed </a:t>
            </a:r>
            <a:r>
              <a:rPr lang="cs-CZ" sz="3600" dirty="0" err="1"/>
              <a:t>tellus</a:t>
            </a:r>
            <a:r>
              <a:rPr lang="cs-CZ" sz="3600" dirty="0"/>
              <a:t> id </a:t>
            </a:r>
            <a:r>
              <a:rPr lang="cs-CZ" sz="3600" dirty="0" err="1"/>
              <a:t>magna</a:t>
            </a:r>
            <a:r>
              <a:rPr lang="cs-CZ" sz="3600" dirty="0"/>
              <a:t> </a:t>
            </a:r>
            <a:r>
              <a:rPr lang="cs-CZ" sz="3600" dirty="0" err="1"/>
              <a:t>elementum</a:t>
            </a:r>
            <a:r>
              <a:rPr lang="cs-CZ" sz="3600" dirty="0"/>
              <a:t> </a:t>
            </a:r>
            <a:r>
              <a:rPr lang="cs-CZ" sz="3600" dirty="0" err="1"/>
              <a:t>tincidunt</a:t>
            </a:r>
            <a:r>
              <a:rPr lang="cs-CZ" sz="3600" dirty="0"/>
              <a:t>. In </a:t>
            </a:r>
            <a:r>
              <a:rPr lang="cs-CZ" sz="3600" dirty="0" err="1"/>
              <a:t>dapibus</a:t>
            </a:r>
            <a:r>
              <a:rPr lang="cs-CZ" sz="3600" dirty="0"/>
              <a:t> </a:t>
            </a:r>
            <a:r>
              <a:rPr lang="cs-CZ" sz="3600" dirty="0" err="1"/>
              <a:t>augue</a:t>
            </a:r>
            <a:r>
              <a:rPr lang="cs-CZ" sz="3600" dirty="0"/>
              <a:t> non </a:t>
            </a:r>
            <a:r>
              <a:rPr lang="cs-CZ" sz="3600" dirty="0" err="1"/>
              <a:t>sapien</a:t>
            </a:r>
            <a:r>
              <a:rPr lang="cs-CZ" sz="3600" dirty="0"/>
              <a:t>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8496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-1"/>
            <a:ext cx="512354" cy="6858001"/>
          </a:xfrm>
          <a:prstGeom prst="rect">
            <a:avLst/>
          </a:prstGeom>
          <a:solidFill>
            <a:srgbClr val="03B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1578"/>
            <a:ext cx="8380751" cy="1325563"/>
          </a:xfrm>
        </p:spPr>
        <p:txBody>
          <a:bodyPr/>
          <a:lstStyle/>
          <a:p>
            <a:r>
              <a:rPr lang="cs-CZ" dirty="0" err="1" smtClean="0">
                <a:solidFill>
                  <a:srgbClr val="03BFD7"/>
                </a:solidFill>
                <a:latin typeface="+mn-lt"/>
              </a:rPr>
              <a:t>State</a:t>
            </a:r>
            <a:endParaRPr lang="cs-CZ" dirty="0">
              <a:solidFill>
                <a:srgbClr val="03BFD7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797" y="569624"/>
            <a:ext cx="1809003" cy="809469"/>
          </a:xfrm>
          <a:prstGeom prst="rect">
            <a:avLst/>
          </a:prstGeom>
        </p:spPr>
      </p:pic>
      <p:cxnSp>
        <p:nvCxnSpPr>
          <p:cNvPr id="7" name="Přímá spojnice 6"/>
          <p:cNvCxnSpPr/>
          <p:nvPr/>
        </p:nvCxnSpPr>
        <p:spPr>
          <a:xfrm>
            <a:off x="0" y="1828800"/>
            <a:ext cx="11353800" cy="0"/>
          </a:xfrm>
          <a:prstGeom prst="line">
            <a:avLst/>
          </a:prstGeom>
          <a:ln>
            <a:solidFill>
              <a:srgbClr val="03BF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ástupný symbol pro obsah 2"/>
          <p:cNvSpPr>
            <a:spLocks noGrp="1"/>
          </p:cNvSpPr>
          <p:nvPr>
            <p:ph idx="1"/>
          </p:nvPr>
        </p:nvSpPr>
        <p:spPr>
          <a:xfrm>
            <a:off x="6625389" y="2233533"/>
            <a:ext cx="4728412" cy="3976767"/>
          </a:xfrm>
        </p:spPr>
        <p:txBody>
          <a:bodyPr numCol="1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dirty="0" err="1" smtClean="0"/>
              <a:t>Cras</a:t>
            </a:r>
            <a:r>
              <a:rPr lang="cs-CZ" sz="3600" dirty="0" smtClean="0"/>
              <a:t> </a:t>
            </a:r>
            <a:r>
              <a:rPr lang="cs-CZ" sz="3600" dirty="0" err="1"/>
              <a:t>elementum</a:t>
            </a:r>
            <a:r>
              <a:rPr lang="cs-CZ" sz="3600" dirty="0"/>
              <a:t>. </a:t>
            </a:r>
            <a:r>
              <a:rPr lang="cs-CZ" sz="3600" dirty="0" err="1"/>
              <a:t>Nam</a:t>
            </a:r>
            <a:r>
              <a:rPr lang="cs-CZ" sz="3600" dirty="0"/>
              <a:t> sed </a:t>
            </a:r>
            <a:r>
              <a:rPr lang="cs-CZ" sz="3600" dirty="0" err="1"/>
              <a:t>tellus</a:t>
            </a:r>
            <a:r>
              <a:rPr lang="cs-CZ" sz="3600" dirty="0"/>
              <a:t> id </a:t>
            </a:r>
            <a:r>
              <a:rPr lang="cs-CZ" sz="3600" dirty="0" err="1"/>
              <a:t>magna</a:t>
            </a:r>
            <a:r>
              <a:rPr lang="cs-CZ" sz="3600" dirty="0"/>
              <a:t> </a:t>
            </a:r>
            <a:r>
              <a:rPr lang="cs-CZ" sz="3600" dirty="0" err="1"/>
              <a:t>elementum</a:t>
            </a:r>
            <a:r>
              <a:rPr lang="cs-CZ" sz="3600" dirty="0"/>
              <a:t> </a:t>
            </a:r>
            <a:r>
              <a:rPr lang="cs-CZ" sz="3600" dirty="0" err="1"/>
              <a:t>tincidunt</a:t>
            </a:r>
            <a:r>
              <a:rPr lang="cs-CZ" sz="36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cs-CZ" sz="3600" dirty="0" smtClean="0"/>
              <a:t> </a:t>
            </a:r>
            <a:r>
              <a:rPr lang="cs-CZ" sz="3600" dirty="0"/>
              <a:t>In </a:t>
            </a:r>
            <a:r>
              <a:rPr lang="cs-CZ" sz="3600" dirty="0" err="1"/>
              <a:t>dapibus</a:t>
            </a:r>
            <a:r>
              <a:rPr lang="cs-CZ" sz="3600" dirty="0"/>
              <a:t> </a:t>
            </a:r>
            <a:r>
              <a:rPr lang="cs-CZ" sz="3600" dirty="0" err="1"/>
              <a:t>augue</a:t>
            </a:r>
            <a:r>
              <a:rPr lang="cs-CZ" sz="3600" dirty="0"/>
              <a:t> non </a:t>
            </a:r>
            <a:r>
              <a:rPr lang="cs-CZ" sz="3600" dirty="0" err="1"/>
              <a:t>sapien</a:t>
            </a:r>
            <a:r>
              <a:rPr lang="cs-CZ" sz="3600" dirty="0"/>
              <a:t>. </a:t>
            </a:r>
            <a:endParaRPr lang="cs-CZ" sz="3600" dirty="0" smtClean="0"/>
          </a:p>
          <a:p>
            <a:pPr>
              <a:lnSpc>
                <a:spcPct val="100000"/>
              </a:lnSpc>
            </a:pPr>
            <a:r>
              <a:rPr lang="cs-CZ" sz="3600" dirty="0" err="1" smtClean="0"/>
              <a:t>Aliquam</a:t>
            </a:r>
            <a:r>
              <a:rPr lang="cs-CZ" sz="3600" dirty="0" smtClean="0"/>
              <a:t> </a:t>
            </a:r>
            <a:r>
              <a:rPr lang="cs-CZ" sz="3600" dirty="0" err="1"/>
              <a:t>erat</a:t>
            </a:r>
            <a:r>
              <a:rPr lang="cs-CZ" sz="3600" dirty="0"/>
              <a:t> </a:t>
            </a:r>
            <a:r>
              <a:rPr lang="cs-CZ" sz="3600" dirty="0" err="1"/>
              <a:t>volutpat</a:t>
            </a:r>
            <a:r>
              <a:rPr lang="cs-CZ" sz="3600" dirty="0"/>
              <a:t>. </a:t>
            </a:r>
            <a:r>
              <a:rPr lang="cs-CZ" sz="3600" dirty="0" err="1"/>
              <a:t>Duis</a:t>
            </a:r>
            <a:r>
              <a:rPr lang="cs-CZ" sz="3600" dirty="0"/>
              <a:t> </a:t>
            </a:r>
            <a:r>
              <a:rPr lang="cs-CZ" sz="3600" dirty="0" err="1" smtClean="0"/>
              <a:t>pulvinar</a:t>
            </a:r>
            <a:endParaRPr lang="cs-CZ" sz="36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014379"/>
              </p:ext>
            </p:extLst>
          </p:nvPr>
        </p:nvGraphicFramePr>
        <p:xfrm>
          <a:off x="914083" y="2233532"/>
          <a:ext cx="5346039" cy="397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013">
                  <a:extLst>
                    <a:ext uri="{9D8B030D-6E8A-4147-A177-3AD203B41FA5}">
                      <a16:colId xmlns="" xmlns:a16="http://schemas.microsoft.com/office/drawing/2014/main" val="362379761"/>
                    </a:ext>
                  </a:extLst>
                </a:gridCol>
                <a:gridCol w="1782013">
                  <a:extLst>
                    <a:ext uri="{9D8B030D-6E8A-4147-A177-3AD203B41FA5}">
                      <a16:colId xmlns="" xmlns:a16="http://schemas.microsoft.com/office/drawing/2014/main" val="206288449"/>
                    </a:ext>
                  </a:extLst>
                </a:gridCol>
                <a:gridCol w="1782013">
                  <a:extLst>
                    <a:ext uri="{9D8B030D-6E8A-4147-A177-3AD203B41FA5}">
                      <a16:colId xmlns="" xmlns:a16="http://schemas.microsoft.com/office/drawing/2014/main" val="2466567707"/>
                    </a:ext>
                  </a:extLst>
                </a:gridCol>
              </a:tblGrid>
              <a:tr h="497096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Table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7273568"/>
                  </a:ext>
                </a:extLst>
              </a:tr>
              <a:tr h="49709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Title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55694432"/>
                  </a:ext>
                </a:extLst>
              </a:tr>
              <a:tr h="49709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Title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69478460"/>
                  </a:ext>
                </a:extLst>
              </a:tr>
              <a:tr h="49709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Title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39763785"/>
                  </a:ext>
                </a:extLst>
              </a:tr>
              <a:tr h="49709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Title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….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7978466"/>
                  </a:ext>
                </a:extLst>
              </a:tr>
              <a:tr h="49709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Title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….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8095275"/>
                  </a:ext>
                </a:extLst>
              </a:tr>
              <a:tr h="49709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Title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….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38250875"/>
                  </a:ext>
                </a:extLst>
              </a:tr>
              <a:tr h="49709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Total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8297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9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-1"/>
            <a:ext cx="512354" cy="6858001"/>
          </a:xfrm>
          <a:prstGeom prst="rect">
            <a:avLst/>
          </a:prstGeom>
          <a:solidFill>
            <a:srgbClr val="03B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1578"/>
            <a:ext cx="8380751" cy="1325563"/>
          </a:xfrm>
        </p:spPr>
        <p:txBody>
          <a:bodyPr/>
          <a:lstStyle/>
          <a:p>
            <a:r>
              <a:rPr lang="cs-CZ" dirty="0" err="1" smtClean="0">
                <a:solidFill>
                  <a:srgbClr val="03BFD7"/>
                </a:solidFill>
                <a:latin typeface="+mn-lt"/>
              </a:rPr>
              <a:t>State</a:t>
            </a:r>
            <a:endParaRPr lang="cs-CZ" dirty="0">
              <a:solidFill>
                <a:srgbClr val="03BFD7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797" y="569624"/>
            <a:ext cx="1809003" cy="809469"/>
          </a:xfrm>
          <a:prstGeom prst="rect">
            <a:avLst/>
          </a:prstGeom>
        </p:spPr>
      </p:pic>
      <p:cxnSp>
        <p:nvCxnSpPr>
          <p:cNvPr id="7" name="Přímá spojnice 6"/>
          <p:cNvCxnSpPr/>
          <p:nvPr/>
        </p:nvCxnSpPr>
        <p:spPr>
          <a:xfrm>
            <a:off x="0" y="1828800"/>
            <a:ext cx="11353800" cy="0"/>
          </a:xfrm>
          <a:prstGeom prst="line">
            <a:avLst/>
          </a:prstGeom>
          <a:ln>
            <a:solidFill>
              <a:srgbClr val="03BF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6625389" y="2233533"/>
            <a:ext cx="4728412" cy="3976767"/>
          </a:xfrm>
        </p:spPr>
        <p:txBody>
          <a:bodyPr numCol="1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3600" dirty="0" smtClean="0"/>
              <a:t>Spot list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3600" dirty="0" err="1" smtClean="0"/>
              <a:t>Lorem</a:t>
            </a:r>
            <a:r>
              <a:rPr lang="cs-CZ" sz="3600" dirty="0" smtClean="0"/>
              <a:t> </a:t>
            </a:r>
            <a:r>
              <a:rPr lang="cs-CZ" sz="3600" dirty="0" err="1"/>
              <a:t>ipsum</a:t>
            </a:r>
            <a:r>
              <a:rPr lang="cs-CZ" sz="3600" dirty="0"/>
              <a:t> </a:t>
            </a:r>
            <a:r>
              <a:rPr lang="cs-CZ" sz="3600" dirty="0" err="1"/>
              <a:t>dolor</a:t>
            </a:r>
            <a:r>
              <a:rPr lang="cs-CZ" sz="3600" dirty="0"/>
              <a:t> </a:t>
            </a:r>
            <a:r>
              <a:rPr lang="cs-CZ" sz="3600" dirty="0" err="1"/>
              <a:t>sit</a:t>
            </a:r>
            <a:r>
              <a:rPr lang="cs-CZ" sz="3600" dirty="0"/>
              <a:t> </a:t>
            </a:r>
            <a:r>
              <a:rPr lang="cs-CZ" sz="3600" dirty="0" err="1" smtClean="0"/>
              <a:t>amet</a:t>
            </a:r>
            <a:endParaRPr lang="cs-CZ" sz="36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3600" dirty="0" err="1" smtClean="0"/>
              <a:t>Curabitur</a:t>
            </a:r>
            <a:r>
              <a:rPr lang="cs-CZ" sz="3600" dirty="0" smtClean="0"/>
              <a:t> </a:t>
            </a:r>
            <a:r>
              <a:rPr lang="cs-CZ" sz="3600" dirty="0"/>
              <a:t>vitae </a:t>
            </a:r>
            <a:r>
              <a:rPr lang="cs-CZ" sz="3600" dirty="0" err="1" smtClean="0"/>
              <a:t>diam</a:t>
            </a:r>
            <a:endParaRPr lang="cs-CZ" sz="36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3600" dirty="0"/>
              <a:t>N</a:t>
            </a:r>
            <a:r>
              <a:rPr lang="cs-CZ" sz="3600" dirty="0" smtClean="0"/>
              <a:t>on </a:t>
            </a:r>
            <a:r>
              <a:rPr lang="cs-CZ" sz="3600" dirty="0" err="1"/>
              <a:t>enim</a:t>
            </a:r>
            <a:r>
              <a:rPr lang="cs-CZ" sz="3600" dirty="0"/>
              <a:t> </a:t>
            </a:r>
            <a:r>
              <a:rPr lang="cs-CZ" sz="3600" dirty="0" smtClean="0"/>
              <a:t>vestibulum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3600" dirty="0" err="1" smtClean="0"/>
              <a:t>interdum</a:t>
            </a:r>
            <a:endParaRPr lang="cs-CZ" sz="36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3600" dirty="0" err="1" smtClean="0"/>
              <a:t>Aenean</a:t>
            </a:r>
            <a:r>
              <a:rPr lang="cs-CZ" sz="3600" dirty="0" smtClean="0"/>
              <a:t> </a:t>
            </a:r>
            <a:r>
              <a:rPr lang="cs-CZ" sz="3600" dirty="0" err="1" smtClean="0"/>
              <a:t>placerat</a:t>
            </a:r>
            <a:endParaRPr lang="cs-CZ" sz="3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 err="1" smtClean="0"/>
          </a:p>
        </p:txBody>
      </p:sp>
      <p:graphicFrame>
        <p:nvGraphicFramePr>
          <p:cNvPr id="8" name="Graf 7"/>
          <p:cNvGraphicFramePr/>
          <p:nvPr>
            <p:extLst/>
          </p:nvPr>
        </p:nvGraphicFramePr>
        <p:xfrm>
          <a:off x="838200" y="2071546"/>
          <a:ext cx="4702908" cy="4300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867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-1"/>
            <a:ext cx="512354" cy="6858001"/>
          </a:xfrm>
          <a:prstGeom prst="rect">
            <a:avLst/>
          </a:prstGeom>
          <a:solidFill>
            <a:srgbClr val="03B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1578"/>
            <a:ext cx="8380751" cy="1325563"/>
          </a:xfrm>
        </p:spPr>
        <p:txBody>
          <a:bodyPr/>
          <a:lstStyle/>
          <a:p>
            <a:r>
              <a:rPr lang="cs-CZ" dirty="0" err="1" smtClean="0">
                <a:solidFill>
                  <a:srgbClr val="03BFD7"/>
                </a:solidFill>
                <a:latin typeface="+mn-lt"/>
              </a:rPr>
              <a:t>State</a:t>
            </a:r>
            <a:r>
              <a:rPr lang="cs-CZ" dirty="0" smtClean="0">
                <a:solidFill>
                  <a:srgbClr val="03BFD7"/>
                </a:solidFill>
                <a:latin typeface="+mn-lt"/>
              </a:rPr>
              <a:t> ( </a:t>
            </a:r>
            <a:r>
              <a:rPr lang="cs-CZ" dirty="0" err="1" smtClean="0">
                <a:solidFill>
                  <a:srgbClr val="03BFD7"/>
                </a:solidFill>
                <a:latin typeface="+mn-lt"/>
              </a:rPr>
              <a:t>about</a:t>
            </a:r>
            <a:r>
              <a:rPr lang="cs-CZ" dirty="0" smtClean="0">
                <a:solidFill>
                  <a:srgbClr val="03BFD7"/>
                </a:solidFill>
                <a:latin typeface="+mn-lt"/>
              </a:rPr>
              <a:t> 30 more </a:t>
            </a:r>
            <a:r>
              <a:rPr lang="cs-CZ" dirty="0" err="1" smtClean="0">
                <a:solidFill>
                  <a:srgbClr val="03BFD7"/>
                </a:solidFill>
                <a:latin typeface="+mn-lt"/>
              </a:rPr>
              <a:t>slides</a:t>
            </a:r>
            <a:r>
              <a:rPr lang="cs-CZ" dirty="0" smtClean="0">
                <a:solidFill>
                  <a:srgbClr val="03BFD7"/>
                </a:solidFill>
                <a:latin typeface="+mn-lt"/>
              </a:rPr>
              <a:t> ) </a:t>
            </a:r>
            <a:endParaRPr lang="cs-CZ" dirty="0">
              <a:solidFill>
                <a:srgbClr val="03BFD7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797" y="569624"/>
            <a:ext cx="1809003" cy="809469"/>
          </a:xfrm>
          <a:prstGeom prst="rect">
            <a:avLst/>
          </a:prstGeom>
        </p:spPr>
      </p:pic>
      <p:cxnSp>
        <p:nvCxnSpPr>
          <p:cNvPr id="7" name="Přímá spojnice 6"/>
          <p:cNvCxnSpPr/>
          <p:nvPr/>
        </p:nvCxnSpPr>
        <p:spPr>
          <a:xfrm>
            <a:off x="0" y="1828800"/>
            <a:ext cx="11353800" cy="0"/>
          </a:xfrm>
          <a:prstGeom prst="line">
            <a:avLst/>
          </a:prstGeom>
          <a:ln>
            <a:solidFill>
              <a:srgbClr val="03BF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838200" y="1943100"/>
            <a:ext cx="10515600" cy="4677507"/>
          </a:xfrm>
        </p:spPr>
        <p:txBody>
          <a:bodyPr numCol="1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dirty="0" err="1" smtClean="0"/>
              <a:t>Lorem</a:t>
            </a:r>
            <a:r>
              <a:rPr lang="cs-CZ" sz="3600" dirty="0" smtClean="0"/>
              <a:t> </a:t>
            </a:r>
            <a:r>
              <a:rPr lang="cs-CZ" sz="3600" dirty="0" err="1"/>
              <a:t>ipsum</a:t>
            </a:r>
            <a:r>
              <a:rPr lang="cs-CZ" sz="3600" dirty="0"/>
              <a:t> </a:t>
            </a:r>
            <a:r>
              <a:rPr lang="cs-CZ" sz="3600" dirty="0" err="1"/>
              <a:t>dolor</a:t>
            </a:r>
            <a:r>
              <a:rPr lang="cs-CZ" sz="3600" dirty="0"/>
              <a:t> </a:t>
            </a:r>
            <a:r>
              <a:rPr lang="cs-CZ" sz="3600" dirty="0" err="1"/>
              <a:t>sit</a:t>
            </a:r>
            <a:r>
              <a:rPr lang="cs-CZ" sz="3600" dirty="0"/>
              <a:t> </a:t>
            </a:r>
            <a:r>
              <a:rPr lang="cs-CZ" sz="3600" dirty="0" err="1"/>
              <a:t>amet</a:t>
            </a:r>
            <a:r>
              <a:rPr lang="cs-CZ" sz="3600" dirty="0"/>
              <a:t>, </a:t>
            </a:r>
            <a:r>
              <a:rPr lang="cs-CZ" sz="3600" dirty="0" err="1"/>
              <a:t>consectetuer</a:t>
            </a:r>
            <a:r>
              <a:rPr lang="cs-CZ" sz="3600" dirty="0"/>
              <a:t> </a:t>
            </a:r>
            <a:r>
              <a:rPr lang="cs-CZ" sz="3600" dirty="0" err="1"/>
              <a:t>adipiscing</a:t>
            </a:r>
            <a:r>
              <a:rPr lang="cs-CZ" sz="3600" dirty="0"/>
              <a:t> elit. </a:t>
            </a:r>
            <a:endParaRPr lang="cs-CZ" sz="3600" dirty="0" smtClean="0"/>
          </a:p>
          <a:p>
            <a:pPr>
              <a:lnSpc>
                <a:spcPct val="100000"/>
              </a:lnSpc>
            </a:pPr>
            <a:r>
              <a:rPr lang="cs-CZ" sz="3600" dirty="0" err="1" smtClean="0"/>
              <a:t>Curabitur</a:t>
            </a:r>
            <a:r>
              <a:rPr lang="cs-CZ" sz="3600" dirty="0" smtClean="0"/>
              <a:t> </a:t>
            </a:r>
            <a:r>
              <a:rPr lang="cs-CZ" sz="3600" dirty="0"/>
              <a:t>vitae </a:t>
            </a:r>
            <a:r>
              <a:rPr lang="cs-CZ" sz="3600" dirty="0" err="1"/>
              <a:t>diam</a:t>
            </a:r>
            <a:r>
              <a:rPr lang="cs-CZ" sz="3600" dirty="0"/>
              <a:t> non </a:t>
            </a:r>
            <a:r>
              <a:rPr lang="cs-CZ" sz="3600" dirty="0" err="1"/>
              <a:t>enim</a:t>
            </a:r>
            <a:r>
              <a:rPr lang="cs-CZ" sz="3600" dirty="0"/>
              <a:t> vestibulum </a:t>
            </a:r>
            <a:r>
              <a:rPr lang="cs-CZ" sz="3600" dirty="0" err="1"/>
              <a:t>interdum</a:t>
            </a:r>
            <a:r>
              <a:rPr lang="cs-CZ" sz="3600" dirty="0"/>
              <a:t>. </a:t>
            </a:r>
            <a:r>
              <a:rPr lang="cs-CZ" sz="3600" dirty="0" err="1"/>
              <a:t>Aenean</a:t>
            </a:r>
            <a:r>
              <a:rPr lang="cs-CZ" sz="3600" dirty="0"/>
              <a:t> </a:t>
            </a:r>
            <a:r>
              <a:rPr lang="cs-CZ" sz="3600" dirty="0" err="1"/>
              <a:t>placerat</a:t>
            </a:r>
            <a:r>
              <a:rPr lang="cs-CZ" sz="3600" dirty="0"/>
              <a:t>. </a:t>
            </a:r>
            <a:endParaRPr lang="cs-CZ" sz="3600" dirty="0" smtClean="0"/>
          </a:p>
          <a:p>
            <a:pPr>
              <a:lnSpc>
                <a:spcPct val="100000"/>
              </a:lnSpc>
            </a:pPr>
            <a:r>
              <a:rPr lang="cs-CZ" sz="3600" dirty="0" err="1" smtClean="0"/>
              <a:t>Praesent</a:t>
            </a:r>
            <a:r>
              <a:rPr lang="cs-CZ" sz="3600" dirty="0" smtClean="0"/>
              <a:t> </a:t>
            </a:r>
            <a:r>
              <a:rPr lang="cs-CZ" sz="3600" dirty="0" err="1"/>
              <a:t>dapibus</a:t>
            </a:r>
            <a:r>
              <a:rPr lang="cs-CZ" sz="3600" dirty="0"/>
              <a:t>. </a:t>
            </a:r>
            <a:r>
              <a:rPr lang="cs-CZ" sz="3600" dirty="0" err="1"/>
              <a:t>Cras</a:t>
            </a:r>
            <a:r>
              <a:rPr lang="cs-CZ" sz="3600" dirty="0"/>
              <a:t> </a:t>
            </a:r>
            <a:r>
              <a:rPr lang="cs-CZ" sz="3600" dirty="0" err="1"/>
              <a:t>elementum</a:t>
            </a:r>
            <a:r>
              <a:rPr lang="cs-CZ" sz="3600" dirty="0"/>
              <a:t>. </a:t>
            </a:r>
            <a:endParaRPr lang="cs-CZ" sz="3600" dirty="0" smtClean="0"/>
          </a:p>
          <a:p>
            <a:pPr>
              <a:lnSpc>
                <a:spcPct val="100000"/>
              </a:lnSpc>
            </a:pPr>
            <a:r>
              <a:rPr lang="cs-CZ" sz="3600" dirty="0" err="1" smtClean="0"/>
              <a:t>Nam</a:t>
            </a:r>
            <a:r>
              <a:rPr lang="cs-CZ" sz="3600" dirty="0" smtClean="0"/>
              <a:t> </a:t>
            </a:r>
            <a:r>
              <a:rPr lang="cs-CZ" sz="3600" dirty="0"/>
              <a:t>sed </a:t>
            </a:r>
            <a:r>
              <a:rPr lang="cs-CZ" sz="3600" dirty="0" err="1"/>
              <a:t>tellus</a:t>
            </a:r>
            <a:r>
              <a:rPr lang="cs-CZ" sz="3600" dirty="0"/>
              <a:t> id </a:t>
            </a:r>
            <a:r>
              <a:rPr lang="cs-CZ" sz="3600" dirty="0" err="1"/>
              <a:t>magna</a:t>
            </a:r>
            <a:r>
              <a:rPr lang="cs-CZ" sz="3600" dirty="0"/>
              <a:t> </a:t>
            </a:r>
            <a:r>
              <a:rPr lang="cs-CZ" sz="3600" dirty="0" err="1"/>
              <a:t>elementum</a:t>
            </a:r>
            <a:r>
              <a:rPr lang="cs-CZ" sz="3600" dirty="0"/>
              <a:t> </a:t>
            </a:r>
            <a:r>
              <a:rPr lang="cs-CZ" sz="3600" dirty="0" err="1"/>
              <a:t>tincidunt</a:t>
            </a:r>
            <a:r>
              <a:rPr lang="cs-CZ" sz="3600" dirty="0"/>
              <a:t>. In </a:t>
            </a:r>
            <a:r>
              <a:rPr lang="cs-CZ" sz="3600" dirty="0" err="1"/>
              <a:t>dapibus</a:t>
            </a:r>
            <a:r>
              <a:rPr lang="cs-CZ" sz="3600" dirty="0"/>
              <a:t> </a:t>
            </a:r>
            <a:r>
              <a:rPr lang="cs-CZ" sz="3600" dirty="0" err="1"/>
              <a:t>augue</a:t>
            </a:r>
            <a:r>
              <a:rPr lang="cs-CZ" sz="3600" dirty="0"/>
              <a:t> non </a:t>
            </a:r>
            <a:r>
              <a:rPr lang="cs-CZ" sz="3600" dirty="0" err="1"/>
              <a:t>sapien</a:t>
            </a:r>
            <a:r>
              <a:rPr lang="cs-CZ" sz="3600" dirty="0"/>
              <a:t>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9305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-1"/>
            <a:ext cx="512354" cy="6858001"/>
          </a:xfrm>
          <a:prstGeom prst="rect">
            <a:avLst/>
          </a:prstGeom>
          <a:solidFill>
            <a:srgbClr val="03B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1578"/>
            <a:ext cx="8380751" cy="1325563"/>
          </a:xfrm>
        </p:spPr>
        <p:txBody>
          <a:bodyPr/>
          <a:lstStyle/>
          <a:p>
            <a:r>
              <a:rPr lang="cs-CZ" dirty="0" err="1">
                <a:solidFill>
                  <a:srgbClr val="03BFD7"/>
                </a:solidFill>
                <a:latin typeface="+mn-lt"/>
              </a:rPr>
              <a:t>Discussion</a:t>
            </a:r>
            <a:r>
              <a:rPr lang="cs-CZ" dirty="0">
                <a:solidFill>
                  <a:srgbClr val="03BFD7"/>
                </a:solidFill>
                <a:latin typeface="+mn-lt"/>
              </a:rPr>
              <a:t> and </a:t>
            </a:r>
            <a:r>
              <a:rPr lang="cs-CZ" dirty="0" err="1">
                <a:solidFill>
                  <a:srgbClr val="03BFD7"/>
                </a:solidFill>
                <a:latin typeface="+mn-lt"/>
              </a:rPr>
              <a:t>conclusion</a:t>
            </a:r>
            <a:endParaRPr lang="cs-CZ" dirty="0">
              <a:solidFill>
                <a:srgbClr val="03BFD7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797" y="569624"/>
            <a:ext cx="1809003" cy="809469"/>
          </a:xfrm>
          <a:prstGeom prst="rect">
            <a:avLst/>
          </a:prstGeom>
        </p:spPr>
      </p:pic>
      <p:cxnSp>
        <p:nvCxnSpPr>
          <p:cNvPr id="7" name="Přímá spojnice 6"/>
          <p:cNvCxnSpPr/>
          <p:nvPr/>
        </p:nvCxnSpPr>
        <p:spPr>
          <a:xfrm>
            <a:off x="0" y="1828800"/>
            <a:ext cx="11353800" cy="0"/>
          </a:xfrm>
          <a:prstGeom prst="line">
            <a:avLst/>
          </a:prstGeom>
          <a:ln>
            <a:solidFill>
              <a:srgbClr val="03BF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948488" y="2163358"/>
            <a:ext cx="4728412" cy="421580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b="1" dirty="0" smtClean="0"/>
              <a:t>CONLUSION</a:t>
            </a:r>
          </a:p>
        </p:txBody>
      </p:sp>
      <p:sp>
        <p:nvSpPr>
          <p:cNvPr id="11" name="Podnadpis 2"/>
          <p:cNvSpPr txBox="1">
            <a:spLocks/>
          </p:cNvSpPr>
          <p:nvPr/>
        </p:nvSpPr>
        <p:spPr>
          <a:xfrm>
            <a:off x="7247243" y="5097026"/>
            <a:ext cx="4944758" cy="124399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rgbClr val="03BFD7"/>
                </a:solidFill>
              </a:rPr>
              <a:t>Pavol </a:t>
            </a:r>
            <a:r>
              <a:rPr lang="cs-CZ" dirty="0" err="1" smtClean="0">
                <a:solidFill>
                  <a:srgbClr val="03BFD7"/>
                </a:solidFill>
              </a:rPr>
              <a:t>Findura</a:t>
            </a:r>
            <a:endParaRPr lang="cs-CZ" dirty="0" smtClean="0">
              <a:solidFill>
                <a:srgbClr val="03BFD7"/>
              </a:solidFill>
            </a:endParaRPr>
          </a:p>
          <a:p>
            <a:r>
              <a:rPr lang="cs-CZ" dirty="0" err="1" smtClean="0">
                <a:solidFill>
                  <a:srgbClr val="03BFD7"/>
                </a:solidFill>
              </a:rPr>
              <a:t>Tr.A</a:t>
            </a:r>
            <a:r>
              <a:rPr lang="cs-CZ" dirty="0" smtClean="0">
                <a:solidFill>
                  <a:srgbClr val="03BFD7"/>
                </a:solidFill>
              </a:rPr>
              <a:t>. Hlinku 2, 949 01 Nitra, </a:t>
            </a:r>
            <a:r>
              <a:rPr lang="cs-CZ" dirty="0" err="1" smtClean="0">
                <a:solidFill>
                  <a:srgbClr val="03BFD7"/>
                </a:solidFill>
              </a:rPr>
              <a:t>Slovak</a:t>
            </a:r>
            <a:r>
              <a:rPr lang="cs-CZ" dirty="0" smtClean="0">
                <a:solidFill>
                  <a:srgbClr val="03BFD7"/>
                </a:solidFill>
              </a:rPr>
              <a:t> Republic </a:t>
            </a:r>
          </a:p>
          <a:p>
            <a:r>
              <a:rPr lang="cs-CZ" u="sng" dirty="0" smtClean="0">
                <a:solidFill>
                  <a:srgbClr val="03BFD7"/>
                </a:solidFill>
              </a:rPr>
              <a:t>findura.pavol@gmail.com</a:t>
            </a:r>
          </a:p>
          <a:p>
            <a:r>
              <a:rPr lang="cs-CZ" dirty="0" smtClean="0">
                <a:solidFill>
                  <a:srgbClr val="03BFD7"/>
                </a:solidFill>
              </a:rPr>
              <a:t>+421 903182775</a:t>
            </a:r>
          </a:p>
          <a:p>
            <a:endParaRPr lang="cs-CZ" dirty="0"/>
          </a:p>
        </p:txBody>
      </p:sp>
      <p:cxnSp>
        <p:nvCxnSpPr>
          <p:cNvPr id="12" name="Přímá spojnice 11"/>
          <p:cNvCxnSpPr/>
          <p:nvPr/>
        </p:nvCxnSpPr>
        <p:spPr>
          <a:xfrm flipV="1">
            <a:off x="7197420" y="1962456"/>
            <a:ext cx="49822" cy="4378568"/>
          </a:xfrm>
          <a:prstGeom prst="line">
            <a:avLst/>
          </a:prstGeom>
          <a:ln>
            <a:solidFill>
              <a:srgbClr val="03BF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948487" y="2584938"/>
            <a:ext cx="5478689" cy="383551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cs-CZ" sz="2400" dirty="0" err="1" smtClean="0"/>
              <a:t>Lorem</a:t>
            </a:r>
            <a:r>
              <a:rPr lang="cs-CZ" sz="2400" dirty="0" smtClean="0"/>
              <a:t> </a:t>
            </a:r>
            <a:r>
              <a:rPr lang="cs-CZ" sz="2400" dirty="0" err="1" smtClean="0"/>
              <a:t>ipsum</a:t>
            </a:r>
            <a:r>
              <a:rPr lang="cs-CZ" sz="2400" dirty="0" smtClean="0"/>
              <a:t> </a:t>
            </a:r>
            <a:r>
              <a:rPr lang="cs-CZ" sz="2400" dirty="0" err="1" smtClean="0"/>
              <a:t>dolor</a:t>
            </a:r>
            <a:r>
              <a:rPr lang="cs-CZ" sz="2400" dirty="0" smtClean="0"/>
              <a:t> </a:t>
            </a:r>
            <a:r>
              <a:rPr lang="cs-CZ" sz="2400" dirty="0" err="1" smtClean="0"/>
              <a:t>sit</a:t>
            </a:r>
            <a:r>
              <a:rPr lang="cs-CZ" sz="2400" dirty="0" smtClean="0"/>
              <a:t> </a:t>
            </a:r>
            <a:r>
              <a:rPr lang="cs-CZ" sz="2400" dirty="0" err="1" smtClean="0"/>
              <a:t>amet</a:t>
            </a:r>
            <a:r>
              <a:rPr lang="cs-CZ" sz="2400" dirty="0" smtClean="0"/>
              <a:t>, </a:t>
            </a:r>
            <a:r>
              <a:rPr lang="cs-CZ" sz="2400" dirty="0" err="1" smtClean="0"/>
              <a:t>consectetuer</a:t>
            </a:r>
            <a:r>
              <a:rPr lang="cs-CZ" sz="2400" dirty="0" smtClean="0"/>
              <a:t> </a:t>
            </a:r>
            <a:r>
              <a:rPr lang="cs-CZ" sz="2400" dirty="0" err="1" smtClean="0"/>
              <a:t>adipiscing</a:t>
            </a:r>
            <a:r>
              <a:rPr lang="cs-CZ" sz="2400" dirty="0" smtClean="0"/>
              <a:t> elit. </a:t>
            </a:r>
          </a:p>
          <a:p>
            <a:pPr>
              <a:lnSpc>
                <a:spcPct val="100000"/>
              </a:lnSpc>
            </a:pPr>
            <a:r>
              <a:rPr lang="cs-CZ" sz="2400" dirty="0" err="1" smtClean="0"/>
              <a:t>Curabitur</a:t>
            </a:r>
            <a:r>
              <a:rPr lang="cs-CZ" sz="2400" dirty="0" smtClean="0"/>
              <a:t> vitae </a:t>
            </a:r>
            <a:r>
              <a:rPr lang="cs-CZ" sz="2400" dirty="0" err="1" smtClean="0"/>
              <a:t>diam</a:t>
            </a:r>
            <a:r>
              <a:rPr lang="cs-CZ" sz="2400" dirty="0" smtClean="0"/>
              <a:t> non </a:t>
            </a:r>
            <a:r>
              <a:rPr lang="cs-CZ" sz="2400" dirty="0" err="1" smtClean="0"/>
              <a:t>enim</a:t>
            </a:r>
            <a:r>
              <a:rPr lang="cs-CZ" sz="2400" dirty="0" smtClean="0"/>
              <a:t> vestibulum </a:t>
            </a:r>
            <a:r>
              <a:rPr lang="cs-CZ" sz="2400" dirty="0" err="1" smtClean="0"/>
              <a:t>interdum</a:t>
            </a:r>
            <a:r>
              <a:rPr lang="cs-CZ" sz="2400" dirty="0" smtClean="0"/>
              <a:t>. </a:t>
            </a:r>
            <a:r>
              <a:rPr lang="cs-CZ" sz="2400" dirty="0" err="1" smtClean="0"/>
              <a:t>Aenean</a:t>
            </a:r>
            <a:r>
              <a:rPr lang="cs-CZ" sz="2400" dirty="0" smtClean="0"/>
              <a:t> </a:t>
            </a:r>
            <a:r>
              <a:rPr lang="cs-CZ" sz="2400" dirty="0" err="1" smtClean="0"/>
              <a:t>placerat</a:t>
            </a:r>
            <a:r>
              <a:rPr lang="cs-CZ" sz="2400" dirty="0" smtClean="0"/>
              <a:t>. 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 err="1" smtClean="0"/>
              <a:t>Praesent</a:t>
            </a:r>
            <a:r>
              <a:rPr lang="cs-CZ" sz="2400" dirty="0" smtClean="0"/>
              <a:t> </a:t>
            </a:r>
            <a:r>
              <a:rPr lang="cs-CZ" sz="2400" dirty="0" err="1" smtClean="0"/>
              <a:t>dapibus</a:t>
            </a:r>
            <a:r>
              <a:rPr lang="cs-CZ" sz="2400" dirty="0" smtClean="0"/>
              <a:t>. 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Curabitur</a:t>
            </a:r>
            <a:r>
              <a:rPr lang="cs-CZ" sz="2400" dirty="0"/>
              <a:t> vitae </a:t>
            </a:r>
            <a:r>
              <a:rPr lang="cs-CZ" sz="2400" dirty="0" err="1"/>
              <a:t>diam</a:t>
            </a:r>
            <a:r>
              <a:rPr lang="cs-CZ" sz="2400" dirty="0"/>
              <a:t> non </a:t>
            </a:r>
            <a:r>
              <a:rPr lang="cs-CZ" sz="2400" dirty="0" err="1"/>
              <a:t>enim</a:t>
            </a:r>
            <a:r>
              <a:rPr lang="cs-CZ" sz="2400" dirty="0"/>
              <a:t> vestibulum </a:t>
            </a:r>
            <a:r>
              <a:rPr lang="cs-CZ" sz="2400" dirty="0" err="1"/>
              <a:t>interdum</a:t>
            </a:r>
            <a:r>
              <a:rPr lang="cs-CZ" sz="2400" dirty="0"/>
              <a:t>. </a:t>
            </a:r>
            <a:r>
              <a:rPr lang="cs-CZ" sz="2400" dirty="0" err="1"/>
              <a:t>Aenean</a:t>
            </a:r>
            <a:r>
              <a:rPr lang="cs-CZ" sz="2400" dirty="0"/>
              <a:t> </a:t>
            </a:r>
            <a:r>
              <a:rPr lang="cs-CZ" sz="2400" dirty="0" err="1"/>
              <a:t>placerat</a:t>
            </a:r>
            <a:r>
              <a:rPr lang="cs-CZ" sz="2400" dirty="0"/>
              <a:t>. 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Praesent</a:t>
            </a:r>
            <a:r>
              <a:rPr lang="cs-CZ" sz="2400" dirty="0"/>
              <a:t> </a:t>
            </a:r>
            <a:r>
              <a:rPr lang="cs-CZ" sz="2400" dirty="0" err="1"/>
              <a:t>dapibus</a:t>
            </a:r>
            <a:r>
              <a:rPr lang="cs-CZ" sz="2400" dirty="0"/>
              <a:t>. 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2353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B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039" y="1948349"/>
            <a:ext cx="6215922" cy="278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75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rgbClr val="03B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1578"/>
            <a:ext cx="8380751" cy="1325563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+mn-lt"/>
              </a:rPr>
              <a:t>Project </a:t>
            </a:r>
            <a:r>
              <a:rPr lang="cs-CZ" dirty="0" err="1" smtClean="0">
                <a:solidFill>
                  <a:schemeClr val="bg1"/>
                </a:solidFill>
                <a:latin typeface="+mn-lt"/>
              </a:rPr>
              <a:t>goals</a:t>
            </a:r>
            <a:endParaRPr lang="cs-CZ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797" y="569624"/>
            <a:ext cx="1809003" cy="809470"/>
          </a:xfrm>
          <a:prstGeom prst="rect">
            <a:avLst/>
          </a:prstGeom>
        </p:spPr>
      </p:pic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272561" y="2140378"/>
            <a:ext cx="11632223" cy="4532983"/>
          </a:xfrm>
        </p:spPr>
        <p:txBody>
          <a:bodyPr numCol="1">
            <a:noAutofit/>
          </a:bodyPr>
          <a:lstStyle/>
          <a:p>
            <a:pPr>
              <a:lnSpc>
                <a:spcPct val="100000"/>
              </a:lnSpc>
            </a:pPr>
            <a:r>
              <a:rPr lang="en-GB" sz="4000" dirty="0"/>
              <a:t>In 2018 a group of universities, given in the application, did a successful research on a project </a:t>
            </a:r>
            <a:r>
              <a:rPr lang="en-GB" sz="4000" dirty="0" smtClean="0"/>
              <a:t>within </a:t>
            </a:r>
            <a:r>
              <a:rPr lang="en-GB" sz="4000" dirty="0"/>
              <a:t>the </a:t>
            </a:r>
            <a:r>
              <a:rPr lang="en-GB" sz="4000" dirty="0" err="1"/>
              <a:t>Visegrad</a:t>
            </a:r>
            <a:r>
              <a:rPr lang="en-GB" sz="4000" dirty="0"/>
              <a:t> Fund. </a:t>
            </a:r>
            <a:endParaRPr lang="cs-CZ" sz="4000" dirty="0" smtClean="0"/>
          </a:p>
          <a:p>
            <a:pPr>
              <a:lnSpc>
                <a:spcPct val="100000"/>
              </a:lnSpc>
            </a:pPr>
            <a:r>
              <a:rPr lang="en-GB" sz="4000" dirty="0" smtClean="0"/>
              <a:t>The </a:t>
            </a:r>
            <a:r>
              <a:rPr lang="en-GB" sz="4000" dirty="0"/>
              <a:t>outputs were in a written form provided electronically on web pages of the project free to download for public. </a:t>
            </a:r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val="337940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rgbClr val="03B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1578"/>
            <a:ext cx="8380751" cy="1325563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+mn-lt"/>
              </a:rPr>
              <a:t>Project </a:t>
            </a:r>
            <a:r>
              <a:rPr lang="cs-CZ" dirty="0" err="1" smtClean="0">
                <a:solidFill>
                  <a:schemeClr val="bg1"/>
                </a:solidFill>
                <a:latin typeface="+mn-lt"/>
              </a:rPr>
              <a:t>goals</a:t>
            </a:r>
            <a:endParaRPr lang="cs-CZ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797" y="569624"/>
            <a:ext cx="1809003" cy="809470"/>
          </a:xfrm>
          <a:prstGeom prst="rect">
            <a:avLst/>
          </a:prstGeom>
        </p:spPr>
      </p:pic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272561" y="2140378"/>
            <a:ext cx="11632223" cy="4532983"/>
          </a:xfrm>
        </p:spPr>
        <p:txBody>
          <a:bodyPr numCol="1">
            <a:noAutofit/>
          </a:bodyPr>
          <a:lstStyle/>
          <a:p>
            <a:pPr>
              <a:lnSpc>
                <a:spcPct val="100000"/>
              </a:lnSpc>
            </a:pPr>
            <a:r>
              <a:rPr lang="en-GB" sz="4000" dirty="0" smtClean="0"/>
              <a:t>The </a:t>
            </a:r>
            <a:r>
              <a:rPr lang="en-GB" sz="4000" dirty="0"/>
              <a:t>objective of the project is to widen information about the results of the above mentioned project to the widest target group. </a:t>
            </a:r>
            <a:endParaRPr lang="cs-CZ" sz="4000" dirty="0" smtClean="0"/>
          </a:p>
          <a:p>
            <a:pPr>
              <a:lnSpc>
                <a:spcPct val="100000"/>
              </a:lnSpc>
            </a:pPr>
            <a:r>
              <a:rPr lang="en-GB" sz="4000" dirty="0" smtClean="0"/>
              <a:t>The </a:t>
            </a:r>
            <a:r>
              <a:rPr lang="en-GB" sz="4000" dirty="0"/>
              <a:t>project will be realized especially in the form of practical seminars and lectures in all the countries of </a:t>
            </a:r>
            <a:r>
              <a:rPr lang="en-GB" sz="4000" dirty="0" smtClean="0"/>
              <a:t>the V4.</a:t>
            </a:r>
            <a:r>
              <a:rPr lang="cs-CZ" sz="4000" dirty="0" smtClean="0"/>
              <a:t>   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37940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rgbClr val="03B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1578"/>
            <a:ext cx="8380751" cy="1325563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+mn-lt"/>
              </a:rPr>
              <a:t>Target </a:t>
            </a:r>
            <a:r>
              <a:rPr lang="cs-CZ" dirty="0" err="1" smtClean="0">
                <a:solidFill>
                  <a:schemeClr val="bg1"/>
                </a:solidFill>
                <a:latin typeface="+mn-lt"/>
              </a:rPr>
              <a:t>groups</a:t>
            </a:r>
            <a:endParaRPr lang="cs-CZ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797" y="569624"/>
            <a:ext cx="1809003" cy="809470"/>
          </a:xfrm>
          <a:prstGeom prst="rect">
            <a:avLst/>
          </a:prstGeom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838200" y="2233533"/>
            <a:ext cx="10515600" cy="3976767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400" dirty="0"/>
              <a:t>This project will address especially farmers and small, medium size agricultural farms as well as big agricultural corporations</a:t>
            </a:r>
            <a:r>
              <a:rPr lang="en-GB" sz="4400" dirty="0" smtClean="0"/>
              <a:t>.</a:t>
            </a:r>
            <a:endParaRPr lang="cs-CZ" sz="4400" dirty="0" smtClean="0"/>
          </a:p>
          <a:p>
            <a:pPr marL="0" indent="0">
              <a:lnSpc>
                <a:spcPct val="100000"/>
              </a:lnSpc>
              <a:buNone/>
            </a:pPr>
            <a:endParaRPr lang="cs-CZ" sz="44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4462" y="4413738"/>
            <a:ext cx="3446584" cy="233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16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rgbClr val="03B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1578"/>
            <a:ext cx="8380751" cy="1325563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+mn-lt"/>
              </a:rPr>
              <a:t>Project leader</a:t>
            </a:r>
            <a:endParaRPr lang="cs-CZ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797" y="569624"/>
            <a:ext cx="1809003" cy="809470"/>
          </a:xfrm>
          <a:prstGeom prst="rect">
            <a:avLst/>
          </a:prstGeom>
        </p:spPr>
      </p:pic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6625389" y="2233533"/>
            <a:ext cx="4728412" cy="3976767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 err="1" smtClean="0"/>
              <a:t>Slovak</a:t>
            </a:r>
            <a:r>
              <a:rPr lang="cs-CZ" sz="4000" b="1" dirty="0" smtClean="0"/>
              <a:t> University </a:t>
            </a:r>
            <a:r>
              <a:rPr lang="cs-CZ" sz="4000" b="1" dirty="0" err="1" smtClean="0"/>
              <a:t>of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Agriculture</a:t>
            </a:r>
            <a:r>
              <a:rPr lang="cs-CZ" sz="4000" b="1" dirty="0" smtClean="0"/>
              <a:t> in Nitra, </a:t>
            </a:r>
            <a:r>
              <a:rPr lang="cs-CZ" sz="4000" b="1" dirty="0" err="1" smtClean="0"/>
              <a:t>Slovak</a:t>
            </a:r>
            <a:r>
              <a:rPr lang="cs-CZ" sz="4000" b="1" dirty="0" smtClean="0"/>
              <a:t> Republic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5846" y="2366962"/>
            <a:ext cx="3687128" cy="363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58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6716" y="-29234"/>
            <a:ext cx="12192000" cy="1828800"/>
          </a:xfrm>
          <a:prstGeom prst="rect">
            <a:avLst/>
          </a:prstGeom>
          <a:solidFill>
            <a:srgbClr val="03B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1578"/>
            <a:ext cx="8380751" cy="1325563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+mn-lt"/>
              </a:rPr>
              <a:t>Partner No.1</a:t>
            </a:r>
            <a:endParaRPr lang="cs-CZ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797" y="569624"/>
            <a:ext cx="1809003" cy="809470"/>
          </a:xfrm>
          <a:prstGeom prst="rect">
            <a:avLst/>
          </a:prstGeom>
        </p:spPr>
      </p:pic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6532685" y="2233533"/>
            <a:ext cx="4821116" cy="3976767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 smtClean="0"/>
              <a:t>Mendel University in Brno,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 smtClean="0"/>
              <a:t>Czech Republic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459" y="2505075"/>
            <a:ext cx="4737951" cy="353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86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rgbClr val="03B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1578"/>
            <a:ext cx="8380751" cy="1325563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+mn-lt"/>
              </a:rPr>
              <a:t>Partner No. 2</a:t>
            </a:r>
            <a:endParaRPr lang="cs-CZ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797" y="569624"/>
            <a:ext cx="1809003" cy="809470"/>
          </a:xfrm>
          <a:prstGeom prst="rect">
            <a:avLst/>
          </a:prstGeom>
        </p:spPr>
      </p:pic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6625389" y="2233533"/>
            <a:ext cx="4728412" cy="3976767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4000" b="1" dirty="0"/>
              <a:t>Uniwersytet Rolniczy im Hugona Kollataja w </a:t>
            </a:r>
            <a:r>
              <a:rPr lang="pl-PL" sz="4000" b="1" dirty="0" smtClean="0"/>
              <a:t>Krakowie,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4000" b="1" dirty="0" smtClean="0"/>
              <a:t>Polish Republic</a:t>
            </a:r>
            <a:endParaRPr lang="cs-CZ" sz="40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606" y="2417885"/>
            <a:ext cx="5298575" cy="336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64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rgbClr val="03B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1578"/>
            <a:ext cx="8380751" cy="1325563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+mn-lt"/>
              </a:rPr>
              <a:t>Partner No.3</a:t>
            </a:r>
            <a:endParaRPr lang="cs-CZ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797" y="569624"/>
            <a:ext cx="1809003" cy="809470"/>
          </a:xfrm>
          <a:prstGeom prst="rect">
            <a:avLst/>
          </a:prstGeom>
        </p:spPr>
      </p:pic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6625389" y="2233533"/>
            <a:ext cx="4728412" cy="3976767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400" dirty="0" smtClean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000" b="1" dirty="0"/>
              <a:t>Hungarian University of Agriculture and Life Sciences (</a:t>
            </a:r>
            <a:r>
              <a:rPr lang="en-US" sz="4000" b="1" dirty="0" smtClean="0"/>
              <a:t>MATE)</a:t>
            </a:r>
            <a:r>
              <a:rPr lang="pl-PL" sz="4000" b="1" dirty="0" smtClean="0"/>
              <a:t>,</a:t>
            </a:r>
            <a:endParaRPr lang="pl-PL" sz="4000" b="1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4000" b="1" dirty="0"/>
              <a:t>Republic </a:t>
            </a:r>
            <a:r>
              <a:rPr lang="cs-CZ" sz="4000" b="1" dirty="0" err="1"/>
              <a:t>of</a:t>
            </a:r>
            <a:r>
              <a:rPr lang="cs-CZ" sz="4000" b="1" dirty="0"/>
              <a:t> </a:t>
            </a:r>
            <a:r>
              <a:rPr lang="cs-CZ" sz="4000" b="1" dirty="0" err="1"/>
              <a:t>Hungary</a:t>
            </a:r>
            <a:endParaRPr lang="cs-CZ" sz="4000" b="1" dirty="0"/>
          </a:p>
        </p:txBody>
      </p:sp>
      <p:pic>
        <p:nvPicPr>
          <p:cNvPr id="8" name="Obrázok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6" y="2241867"/>
            <a:ext cx="5119319" cy="350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5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478</Words>
  <Application>Microsoft Office PowerPoint</Application>
  <PresentationFormat>Vlastná</PresentationFormat>
  <Paragraphs>92</Paragraphs>
  <Slides>19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0" baseType="lpstr">
      <vt:lpstr>Motiv Office</vt:lpstr>
      <vt:lpstr>  Training of farmers V4 in techniques for environmental protection and soil water management.</vt:lpstr>
      <vt:lpstr>Prezentácia programu PowerPoint</vt:lpstr>
      <vt:lpstr>Project goals</vt:lpstr>
      <vt:lpstr>Project goals</vt:lpstr>
      <vt:lpstr>Target groups</vt:lpstr>
      <vt:lpstr>Project leader</vt:lpstr>
      <vt:lpstr>Partner No.1</vt:lpstr>
      <vt:lpstr>Partner No. 2</vt:lpstr>
      <vt:lpstr>Partner No.3</vt:lpstr>
      <vt:lpstr>Use of project management tools in improving water management in the soil.</vt:lpstr>
      <vt:lpstr>Prezentácia programu PowerPoint</vt:lpstr>
      <vt:lpstr>Introduction of the lecturer</vt:lpstr>
      <vt:lpstr>Lecture structure</vt:lpstr>
      <vt:lpstr>Introduction</vt:lpstr>
      <vt:lpstr>State</vt:lpstr>
      <vt:lpstr>State</vt:lpstr>
      <vt:lpstr>State</vt:lpstr>
      <vt:lpstr>State ( about 30 more slides ) </vt:lpstr>
      <vt:lpstr>Discussion and 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PŘEDNÁŠKY</dc:title>
  <dc:creator>ICV</dc:creator>
  <cp:lastModifiedBy>Kovac</cp:lastModifiedBy>
  <cp:revision>32</cp:revision>
  <dcterms:created xsi:type="dcterms:W3CDTF">2020-12-07T11:44:54Z</dcterms:created>
  <dcterms:modified xsi:type="dcterms:W3CDTF">2021-07-02T12:57:32Z</dcterms:modified>
</cp:coreProperties>
</file>